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3" r:id="rId1"/>
    <p:sldMasterId id="2147483956" r:id="rId2"/>
  </p:sldMasterIdLst>
  <p:notesMasterIdLst>
    <p:notesMasterId r:id="rId20"/>
  </p:notesMasterIdLst>
  <p:handoutMasterIdLst>
    <p:handoutMasterId r:id="rId21"/>
  </p:handoutMasterIdLst>
  <p:sldIdLst>
    <p:sldId id="764" r:id="rId3"/>
    <p:sldId id="770" r:id="rId4"/>
    <p:sldId id="751" r:id="rId5"/>
    <p:sldId id="765" r:id="rId6"/>
    <p:sldId id="752" r:id="rId7"/>
    <p:sldId id="753" r:id="rId8"/>
    <p:sldId id="754" r:id="rId9"/>
    <p:sldId id="766" r:id="rId10"/>
    <p:sldId id="767" r:id="rId11"/>
    <p:sldId id="768" r:id="rId12"/>
    <p:sldId id="769" r:id="rId13"/>
    <p:sldId id="757" r:id="rId14"/>
    <p:sldId id="758" r:id="rId15"/>
    <p:sldId id="761" r:id="rId16"/>
    <p:sldId id="759" r:id="rId17"/>
    <p:sldId id="763" r:id="rId18"/>
    <p:sldId id="762" r:id="rId19"/>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322"/>
    <a:srgbClr val="FBD1AF"/>
    <a:srgbClr val="4F81BD"/>
    <a:srgbClr val="D62475"/>
    <a:srgbClr val="FF99CC"/>
    <a:srgbClr val="F6281E"/>
    <a:srgbClr val="FFFFCC"/>
    <a:srgbClr val="F60052"/>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58617" autoAdjust="0"/>
  </p:normalViewPr>
  <p:slideViewPr>
    <p:cSldViewPr snapToGrid="0">
      <p:cViewPr varScale="1">
        <p:scale>
          <a:sx n="66" d="100"/>
          <a:sy n="66" d="100"/>
        </p:scale>
        <p:origin x="-2934" y="-108"/>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le.soumu.go.jp/kids/break/break1.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endParaRPr kumimoji="1" lang="en-US" altLang="ja-JP" dirty="0"/>
          </a:p>
          <a:p>
            <a:r>
              <a:rPr kumimoji="1" lang="ja-JP" altLang="en-US" dirty="0"/>
              <a:t>スライド教材のノートには以下の内容が記載されております。</a:t>
            </a:r>
            <a:endParaRPr kumimoji="1" lang="en-US" altLang="ja-JP" dirty="0"/>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endParaRPr kumimoji="1" lang="en-US" altLang="ja-JP" dirty="0"/>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ja-JP" altLang="en-US" dirty="0"/>
          </a:p>
        </p:txBody>
      </p:sp>
    </p:spTree>
    <p:extLst>
      <p:ext uri="{BB962C8B-B14F-4D97-AF65-F5344CB8AC3E}">
        <p14:creationId xmlns:p14="http://schemas.microsoft.com/office/powerpoint/2010/main" val="391558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電気技術の登場で進化した通信のやり取り。</a:t>
            </a:r>
            <a:r>
              <a:rPr kumimoji="1" lang="en-US" altLang="ja-JP" dirty="0"/>
              <a:t/>
            </a:r>
            <a:br>
              <a:rPr kumimoji="1" lang="en-US" altLang="ja-JP" dirty="0"/>
            </a:br>
            <a:r>
              <a:rPr kumimoji="1" lang="ja-JP" altLang="en-US" dirty="0"/>
              <a:t>モールス信号と携帯電話の登場についての説明。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（参考</a:t>
            </a:r>
            <a:r>
              <a:rPr kumimoji="1" lang="en-US" altLang="ja-JP" dirty="0"/>
              <a:t>URL </a:t>
            </a:r>
            <a:r>
              <a:rPr kumimoji="1" lang="ja-JP" altLang="en-US" dirty="0"/>
              <a:t>総務省子供向け電波利用ホームページ　）</a:t>
            </a:r>
            <a:r>
              <a:rPr kumimoji="1" lang="en-US" altLang="ja-JP" dirty="0"/>
              <a:t/>
            </a:r>
            <a:br>
              <a:rPr kumimoji="1" lang="en-US" altLang="ja-JP" dirty="0"/>
            </a:br>
            <a:r>
              <a:rPr lang="en-US" altLang="ja-JP" dirty="0">
                <a:hlinkClick r:id="rId3"/>
              </a:rPr>
              <a:t>https://www.tele.soumu.go.jp/kids/break/break1.htm</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人は蒸気船や蒸気機関車の登場により、遠くまで行けるようになりましたが、誰かに何かを伝えたいときは相変わらず手紙を中心に使っていました。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しかし</a:t>
            </a:r>
            <a:r>
              <a:rPr kumimoji="1" lang="en-US" altLang="ja-JP" sz="1200" b="0" i="0" kern="1200" dirty="0">
                <a:solidFill>
                  <a:schemeClr val="tx1"/>
                </a:solidFill>
                <a:effectLst/>
                <a:latin typeface="+mn-lt"/>
                <a:ea typeface="+mn-ea"/>
                <a:cs typeface="+mn-cs"/>
              </a:rPr>
              <a:t>1837</a:t>
            </a:r>
            <a:r>
              <a:rPr kumimoji="1" lang="ja-JP" altLang="en-US" sz="1200" b="0" i="0" kern="1200" dirty="0">
                <a:solidFill>
                  <a:schemeClr val="tx1"/>
                </a:solidFill>
                <a:effectLst/>
                <a:latin typeface="+mn-lt"/>
                <a:ea typeface="+mn-ea"/>
                <a:cs typeface="+mn-cs"/>
              </a:rPr>
              <a:t>年に、アメリカのモールスという人が電信機を発明し、電気使ってのやり取りができるようになったのです。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それが「モールス信号」です。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さらに時が進んで、皆さんも知っている携帯電話は、</a:t>
            </a:r>
            <a:r>
              <a:rPr kumimoji="1" lang="en-US" altLang="ja-JP" sz="1200" b="0" i="0" kern="1200" dirty="0">
                <a:solidFill>
                  <a:schemeClr val="tx1"/>
                </a:solidFill>
                <a:effectLst/>
                <a:latin typeface="+mn-lt"/>
                <a:ea typeface="+mn-ea"/>
                <a:cs typeface="+mn-cs"/>
              </a:rPr>
              <a:t>1980</a:t>
            </a:r>
            <a:r>
              <a:rPr kumimoji="1" lang="ja-JP" altLang="en-US" sz="1200" b="0" i="0" kern="1200" dirty="0">
                <a:solidFill>
                  <a:schemeClr val="tx1"/>
                </a:solidFill>
                <a:effectLst/>
                <a:latin typeface="+mn-lt"/>
                <a:ea typeface="+mn-ea"/>
                <a:cs typeface="+mn-cs"/>
              </a:rPr>
              <a:t>年代の後半に登場しました。</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今のスマートフォンのようにたくさんのことができたわけではありません。</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サイズも大きく、電話しかできなかったのです。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Tree>
    <p:extLst>
      <p:ext uri="{BB962C8B-B14F-4D97-AF65-F5344CB8AC3E}">
        <p14:creationId xmlns:p14="http://schemas.microsoft.com/office/powerpoint/2010/main" val="1224422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r>
              <a:rPr kumimoji="1" lang="ja-JP" altLang="en-US" dirty="0"/>
              <a:t>今は通信技術の発達により時間も場所も超えて瞬時に誰かとやり取りができる。</a:t>
            </a:r>
            <a:endParaRPr kumimoji="1" lang="en-US" altLang="ja-JP" dirty="0"/>
          </a:p>
          <a:p>
            <a:r>
              <a:rPr kumimoji="1" lang="ja-JP" altLang="en-US" dirty="0"/>
              <a:t>その利便性や長所についての説明。</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さて、昔の時代から現在に帰ってきました！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今ではインターネットを使って世界中の人とやり取りすることができます。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また飛脚や手紙と違って、相手に何かを伝えたいと思ったらすぐに伝えることもできます。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27208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r>
              <a:rPr kumimoji="1" lang="ja-JP" altLang="en-US" dirty="0"/>
              <a:t>いつでもインターネットを使えるという利便性の一方で、気をつけなければいけないことをそれぞれ考えてもらう。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インターネットを使うと誰かと簡単にやり取りできたり、ゲームや動画を楽しむことができます。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進行のポイント</a:t>
            </a:r>
            <a:r>
              <a:rPr kumimoji="1" lang="en-US" altLang="ja-JP" dirty="0"/>
              <a:t>】</a:t>
            </a:r>
            <a:br>
              <a:rPr kumimoji="1" lang="en-US" altLang="ja-JP" dirty="0"/>
            </a:br>
            <a:r>
              <a:rPr kumimoji="1" lang="ja-JP" altLang="en-US" dirty="0"/>
              <a:t>一人ひとりが考えるよう、少し間を取るなど話し方を工夫する。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でも、どうでしょう。</a:t>
            </a:r>
            <a:r>
              <a:rPr kumimoji="1" lang="en-US" altLang="ja-JP" dirty="0"/>
              <a:t/>
            </a:r>
            <a:br>
              <a:rPr kumimoji="1" lang="en-US" altLang="ja-JP" dirty="0"/>
            </a:br>
            <a:r>
              <a:rPr kumimoji="1" lang="ja-JP" altLang="en-US" dirty="0"/>
              <a:t>使うときに何か気を付けなくてはならないことはないでしょうか？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（子供たちに発表してもらっても可）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345629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気を付けなくてはならないことを具体的に説明する。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長い時間使ってしまうと目が悪くなったり、睡眠不足になります。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使ってはいけない場所、例えば道を歩きながら使っていると事故にあうかもしれません。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悪口や人の心を傷つける「ちくちく言葉」を誰かに送ると</a:t>
            </a:r>
            <a:r>
              <a:rPr kumimoji="1" lang="en-US" altLang="ja-JP" dirty="0"/>
              <a:t/>
            </a:r>
            <a:br>
              <a:rPr kumimoji="1" lang="en-US" altLang="ja-JP" dirty="0"/>
            </a:br>
            <a:r>
              <a:rPr kumimoji="1" lang="ja-JP" altLang="en-US" dirty="0"/>
              <a:t>それを受け取った人や悪口を書かれた人はどんな気持ちになるでしょう。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インターネット上に自分の名前や住所、連絡先などを載せると、知らない人から連絡がきて怖い思いをするかもしれません。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
            </a:r>
            <a:br>
              <a:rPr kumimoji="1" lang="en-US" altLang="ja-JP" dirty="0"/>
            </a:br>
            <a:endParaRPr kumimoji="1" lang="ja-JP" altLang="en-US" dirty="0"/>
          </a:p>
        </p:txBody>
      </p:sp>
    </p:spTree>
    <p:extLst>
      <p:ext uri="{BB962C8B-B14F-4D97-AF65-F5344CB8AC3E}">
        <p14:creationId xmlns:p14="http://schemas.microsoft.com/office/powerpoint/2010/main" val="1465421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インターネット使用時のルールを作って守ることが、自分の身や日常生活を守ることになる、と伝える。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前のスライドでお話しした通り、インターネットを使うときは気を付けなければいけないことがたくさんあります。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では、どうしたら安全に使えるでしょうか？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皆さんがインターネットを使うときは「ルールを作って守る」ことが大切です。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どんなルールがあれば安全・安心に使えるか、おうちの人と相談して決めてください。</a:t>
            </a:r>
            <a:endParaRPr kumimoji="1" lang="en-US" altLang="ja-JP" dirty="0"/>
          </a:p>
          <a:p>
            <a:endParaRPr kumimoji="1" lang="ja-JP" altLang="en-US" dirty="0"/>
          </a:p>
        </p:txBody>
      </p:sp>
    </p:spTree>
    <p:extLst>
      <p:ext uri="{BB962C8B-B14F-4D97-AF65-F5344CB8AC3E}">
        <p14:creationId xmlns:p14="http://schemas.microsoft.com/office/powerpoint/2010/main" val="74071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保護者と一緒に使うことを提案する。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ルールを守って使っていても、時には困ったことが起きるかもしれません。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そんな時はすぐにおうちの人や学校の先生に相談してください。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決して一人で解決しようとしないでください。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進行のポイント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おうちの人、先生に相談することのメリットを伝える。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言いにくいな、と思うこともあるかもしれませんが、おうちの人や先生は皆さんの味方です。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相談しながら安全に使いましょう。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181751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話のまとめ</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417270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966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744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インターネットを使うとどんなことができるかを訊ね、確認する。</a:t>
            </a:r>
            <a:endParaRPr kumimoji="1" lang="en-US" altLang="ja-JP" dirty="0"/>
          </a:p>
          <a:p>
            <a:r>
              <a:rPr kumimoji="1" lang="ja-JP" altLang="en-US" dirty="0"/>
              <a:t>低学年だと使っていない子もいるので、おうちの人の使い方を聞いても可。</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みなさんはインターネットを使ったことがありますか？</a:t>
            </a:r>
            <a:r>
              <a:rPr kumimoji="1" lang="en-US" altLang="ja-JP" dirty="0"/>
              <a:t/>
            </a:r>
            <a:br>
              <a:rPr kumimoji="1" lang="en-US" altLang="ja-JP" dirty="0"/>
            </a:br>
            <a:r>
              <a:rPr kumimoji="1" lang="ja-JP" altLang="en-US" dirty="0"/>
              <a:t>インターネットを使ったことのある人はどんなことに使っていますか？</a:t>
            </a:r>
            <a:r>
              <a:rPr kumimoji="1" lang="en-US" altLang="ja-JP" dirty="0"/>
              <a:t/>
            </a:r>
            <a:br>
              <a:rPr kumimoji="1" lang="en-US" altLang="ja-JP" dirty="0"/>
            </a:br>
            <a:r>
              <a:rPr kumimoji="1" lang="ja-JP" altLang="en-US" dirty="0"/>
              <a:t>まだ使ったことがない人は、例えばおうちの人はどんな風に使っているでしょうか？</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普段何気なく使っているインターネットを意識させる。</a:t>
            </a:r>
            <a:r>
              <a:rPr kumimoji="1" lang="en-US" altLang="ja-JP" dirty="0"/>
              <a:t/>
            </a:r>
            <a:br>
              <a:rPr kumimoji="1" lang="en-US" altLang="ja-JP" dirty="0"/>
            </a:br>
            <a:r>
              <a:rPr kumimoji="1" lang="ja-JP" altLang="en-US" dirty="0"/>
              <a:t>（メールやメッセージのやり取り、調べもの、動画視聴、オンラインゲームなど）</a:t>
            </a:r>
            <a:endParaRPr kumimoji="1" lang="en-US" altLang="ja-JP" dirty="0"/>
          </a:p>
          <a:p>
            <a:r>
              <a:rPr kumimoji="1" lang="ja-JP" altLang="en-US" dirty="0"/>
              <a:t>挙手や発言をさせる。</a:t>
            </a:r>
            <a:endParaRPr kumimoji="1" lang="en-US" altLang="ja-JP" dirty="0"/>
          </a:p>
          <a:p>
            <a:r>
              <a:rPr kumimoji="1" lang="ja-JP" altLang="en-US" dirty="0"/>
              <a:t>講師自身の使い方を紹介しても可。</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（子供たちの発言を受けて）</a:t>
            </a:r>
            <a:r>
              <a:rPr kumimoji="1" lang="en-US" altLang="ja-JP" dirty="0"/>
              <a:t/>
            </a:r>
            <a:br>
              <a:rPr kumimoji="1" lang="en-US" altLang="ja-JP" dirty="0"/>
            </a:br>
            <a:r>
              <a:rPr kumimoji="1" lang="ja-JP" altLang="en-US" dirty="0"/>
              <a:t>なるほど！インターネットを使うといろいろなことができますね！</a:t>
            </a:r>
            <a:endParaRPr kumimoji="1" lang="en-US" altLang="ja-JP" dirty="0"/>
          </a:p>
          <a:p>
            <a:r>
              <a:rPr kumimoji="1" lang="ja-JP" altLang="en-US" dirty="0"/>
              <a:t>ちなみにわたしは「○○～」をよく使っています。</a:t>
            </a:r>
            <a:r>
              <a:rPr kumimoji="1" lang="en-US" altLang="ja-JP" dirty="0"/>
              <a:t/>
            </a:r>
            <a:br>
              <a:rPr kumimoji="1" lang="en-US" altLang="ja-JP" dirty="0"/>
            </a:br>
            <a:r>
              <a:rPr kumimoji="1" lang="ja-JP" altLang="en-US" dirty="0"/>
              <a:t>（旅行の予約、電車の乗り換え検索、ネットショッピング等）</a:t>
            </a:r>
            <a:endParaRPr kumimoji="1" lang="en-US" altLang="ja-JP" dirty="0"/>
          </a:p>
          <a:p>
            <a:endParaRPr kumimoji="1" lang="en-US" altLang="ja-JP" dirty="0"/>
          </a:p>
        </p:txBody>
      </p:sp>
    </p:spTree>
    <p:extLst>
      <p:ext uri="{BB962C8B-B14F-4D97-AF65-F5344CB8AC3E}">
        <p14:creationId xmlns:p14="http://schemas.microsoft.com/office/powerpoint/2010/main" val="97066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子供たちの発言の確認。</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が先ほど発表してくれたように、インターネットを使うとその場にいない友達と一緒にゲームが出来たり、スマートフォンやパソコン、タブレットなどで動画を観たり、あるいは知りたいこと、気になることを調べることもできますね。</a:t>
            </a:r>
            <a:endParaRPr kumimoji="1" lang="en-US" altLang="ja-JP" dirty="0"/>
          </a:p>
          <a:p>
            <a:endParaRPr kumimoji="1" lang="ja-JP" altLang="en-US" dirty="0"/>
          </a:p>
        </p:txBody>
      </p:sp>
    </p:spTree>
    <p:extLst>
      <p:ext uri="{BB962C8B-B14F-4D97-AF65-F5344CB8AC3E}">
        <p14:creationId xmlns:p14="http://schemas.microsoft.com/office/powerpoint/2010/main" val="255225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インターネットは遠く離れている人ともやり取りができることを理解してもらう。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例えば、お友達が海外に引越しをしても、インターネットを使えばメールやメッセージのやり取りも簡単にできます。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dirty="0"/>
          </a:p>
        </p:txBody>
      </p:sp>
    </p:spTree>
    <p:extLst>
      <p:ext uri="{BB962C8B-B14F-4D97-AF65-F5344CB8AC3E}">
        <p14:creationId xmlns:p14="http://schemas.microsoft.com/office/powerpoint/2010/main" val="384639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コミュニケーションのやり取り・伝達方法の進化について説明する。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では、遥か大昔、人はどのようにコミュニケーションを取っていたかみてみましょう。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最初は身振り手振りなど、身体を使って自分の気持ちや考えを表していました。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その後、文字が登場したことにより、離れた人やその場にいない人にも伝えたいことを知らせることができるようになりました。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離れた人や、多くの人に大切なことを知らせたいときには太鼓の音やのろし（</a:t>
            </a:r>
            <a:r>
              <a:rPr kumimoji="1" lang="ja-JP" altLang="en-US" sz="1200" b="0" i="0" kern="1200" dirty="0">
                <a:solidFill>
                  <a:schemeClr val="tx1"/>
                </a:solidFill>
                <a:effectLst/>
                <a:latin typeface="+mn-lt"/>
                <a:ea typeface="+mn-ea"/>
                <a:cs typeface="+mn-cs"/>
              </a:rPr>
              <a:t>物を焼くことで煙を上げ伝える方法</a:t>
            </a:r>
            <a:r>
              <a:rPr kumimoji="1" lang="ja-JP" altLang="en-US" dirty="0"/>
              <a:t>）で知らせたりしていました。</a:t>
            </a:r>
            <a:endParaRPr kumimoji="1" lang="en-US" altLang="ja-JP" dirty="0"/>
          </a:p>
          <a:p>
            <a:endParaRPr kumimoji="1" lang="ja-JP" altLang="en-US" dirty="0"/>
          </a:p>
        </p:txBody>
      </p:sp>
    </p:spTree>
    <p:extLst>
      <p:ext uri="{BB962C8B-B14F-4D97-AF65-F5344CB8AC3E}">
        <p14:creationId xmlns:p14="http://schemas.microsoft.com/office/powerpoint/2010/main" val="117134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コミュニケーションの取り方や伝達方法の進化、遠距離でのやり取りはどのようにやっていたかについて説明する。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さあ、時が進んで「飛脚」というお仕事が登場しました！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皆さん「飛脚」は知っていますか？</a:t>
            </a:r>
            <a:r>
              <a:rPr kumimoji="1" lang="en-US" altLang="ja-JP" dirty="0"/>
              <a:t/>
            </a:r>
            <a:br>
              <a:rPr kumimoji="1" lang="en-US" altLang="ja-JP" dirty="0"/>
            </a:br>
            <a:r>
              <a:rPr kumimoji="1" lang="ja-JP" altLang="en-US" dirty="0"/>
              <a:t>手紙などを走って遠くの人に届けるお仕事です。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例えば、東京から大阪までたった</a:t>
            </a:r>
            <a:r>
              <a:rPr kumimoji="1" lang="en-US" altLang="ja-JP" dirty="0"/>
              <a:t>4</a:t>
            </a:r>
            <a:r>
              <a:rPr kumimoji="1" lang="ja-JP" altLang="en-US" dirty="0"/>
              <a:t>日で届けていたそうです。</a:t>
            </a:r>
          </a:p>
        </p:txBody>
      </p:sp>
    </p:spTree>
    <p:extLst>
      <p:ext uri="{BB962C8B-B14F-4D97-AF65-F5344CB8AC3E}">
        <p14:creationId xmlns:p14="http://schemas.microsoft.com/office/powerpoint/2010/main" val="173216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コミュニケーションの取り方や伝達方法進化、遠距離のやり取りはどのようにやっていたかについて説明する。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子供たちにも馴染みのある「郵便制度」の説明。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そして手紙やはがきに切手を貼ってポストに入れる「郵便制度」が日本では明治</a:t>
            </a:r>
            <a:r>
              <a:rPr kumimoji="1" lang="en-US" altLang="ja-JP" dirty="0"/>
              <a:t>4</a:t>
            </a:r>
            <a:r>
              <a:rPr kumimoji="1" lang="ja-JP" altLang="en-US" dirty="0"/>
              <a:t>年に始まりました。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進行のポイント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元号について触れ、明治がどれくらい前の時代かを認識してもらう。</a:t>
            </a:r>
            <a:r>
              <a:rPr kumimoji="1" lang="en-US" altLang="ja-JP" dirty="0"/>
              <a:t/>
            </a:r>
            <a:br>
              <a:rPr kumimoji="1" lang="en-US" altLang="ja-JP" dirty="0"/>
            </a:br>
            <a:r>
              <a:rPr kumimoji="1" lang="ja-JP" altLang="en-US" dirty="0"/>
              <a:t>子供に元号を訊ね、答えてもらってもよい。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皆さん知っている通り、今は「令和」ですね。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その前は？「平成」</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その前は？「昭和」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その前は？「大正」</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そして、その前が「明治」です。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Tree>
    <p:extLst>
      <p:ext uri="{BB962C8B-B14F-4D97-AF65-F5344CB8AC3E}">
        <p14:creationId xmlns:p14="http://schemas.microsoft.com/office/powerpoint/2010/main" val="1749693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249912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909873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37129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13179078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1864895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2271451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28650" y="377990"/>
            <a:ext cx="7886700" cy="927848"/>
          </a:xfrm>
        </p:spPr>
        <p:txBody>
          <a:bodyPr>
            <a:noAutofit/>
          </a:bodyPr>
          <a:lstStyle>
            <a:lvl1pPr algn="ctr">
              <a:defRPr sz="6000" b="1"/>
            </a:lvl1pPr>
          </a:lstStyle>
          <a:p>
            <a:r>
              <a:rPr kumimoji="1" lang="ja-JP" altLang="en-US" dirty="0"/>
              <a:t>まとめ</a:t>
            </a:r>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33503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9729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61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33132517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67641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392222918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8" r:id="rId3"/>
    <p:sldLayoutId id="2147483942" r:id="rId4"/>
    <p:sldLayoutId id="2147483949" r:id="rId5"/>
    <p:sldLayoutId id="2147483950" r:id="rId6"/>
    <p:sldLayoutId id="2147483955" r:id="rId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1844056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4264" y="1200984"/>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7963" y="5433657"/>
            <a:ext cx="4943485" cy="1245872"/>
          </a:xfrm>
          <a:prstGeom prst="rect">
            <a:avLst/>
          </a:prstGeom>
        </p:spPr>
      </p:pic>
      <p:sp>
        <p:nvSpPr>
          <p:cNvPr id="4" name="テキスト ボックス 3"/>
          <p:cNvSpPr txBox="1"/>
          <p:nvPr/>
        </p:nvSpPr>
        <p:spPr>
          <a:xfrm>
            <a:off x="5213022" y="71693"/>
            <a:ext cx="3930977" cy="369332"/>
          </a:xfrm>
          <a:prstGeom prst="rect">
            <a:avLst/>
          </a:prstGeom>
          <a:noFill/>
        </p:spPr>
        <p:txBody>
          <a:bodyPr wrap="square" rtlCol="0">
            <a:spAutoFit/>
          </a:bodyPr>
          <a:lstStyle/>
          <a:p>
            <a:r>
              <a:rPr lang="en-US" altLang="ja-JP" dirty="0">
                <a:solidFill>
                  <a:prstClr val="black"/>
                </a:solidFill>
              </a:rPr>
              <a:t>04_</a:t>
            </a:r>
            <a:r>
              <a:rPr lang="ja-JP" altLang="en-US" dirty="0">
                <a:solidFill>
                  <a:prstClr val="black"/>
                </a:solidFill>
              </a:rPr>
              <a:t>ネットの仕組み</a:t>
            </a:r>
            <a:r>
              <a:rPr lang="en-US" altLang="ja-JP" dirty="0">
                <a:solidFill>
                  <a:prstClr val="black"/>
                </a:solidFill>
              </a:rPr>
              <a:t>_01_</a:t>
            </a:r>
            <a:r>
              <a:rPr lang="ja-JP" altLang="en-US" dirty="0">
                <a:solidFill>
                  <a:prstClr val="black"/>
                </a:solidFill>
              </a:rPr>
              <a:t>小学校</a:t>
            </a:r>
            <a:r>
              <a:rPr lang="en-US" altLang="ja-JP" dirty="0">
                <a:solidFill>
                  <a:prstClr val="black"/>
                </a:solidFill>
              </a:rPr>
              <a:t>1~3</a:t>
            </a:r>
            <a:r>
              <a:rPr lang="ja-JP" altLang="en-US" dirty="0">
                <a:solidFill>
                  <a:prstClr val="black"/>
                </a:solidFill>
              </a:rPr>
              <a:t>年</a:t>
            </a:r>
          </a:p>
        </p:txBody>
      </p:sp>
    </p:spTree>
    <p:extLst>
      <p:ext uri="{BB962C8B-B14F-4D97-AF65-F5344CB8AC3E}">
        <p14:creationId xmlns:p14="http://schemas.microsoft.com/office/powerpoint/2010/main" val="307324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96153" y="1528516"/>
            <a:ext cx="7886701" cy="4351338"/>
          </a:xfrm>
        </p:spPr>
        <p:txBody>
          <a:bodyPr>
            <a:noAutofit/>
          </a:bodyPr>
          <a:lstStyle/>
          <a:p>
            <a:pPr marL="0" indent="0">
              <a:buNone/>
            </a:pPr>
            <a:r>
              <a:rPr kumimoji="1" lang="ja-JP" altLang="en-US" sz="6000" dirty="0">
                <a:latin typeface="+mj-ea"/>
                <a:ea typeface="+mj-ea"/>
              </a:rPr>
              <a:t>ゆう</a:t>
            </a:r>
            <a:r>
              <a:rPr kumimoji="1" lang="ja-JP" altLang="en-US" sz="6000" dirty="0" smtClean="0">
                <a:latin typeface="+mj-ea"/>
                <a:ea typeface="+mj-ea"/>
              </a:rPr>
              <a:t>びん </a:t>
            </a:r>
            <a:r>
              <a:rPr kumimoji="1" lang="ja-JP" altLang="en-US" sz="6000" dirty="0" err="1" smtClean="0">
                <a:latin typeface="+mj-ea"/>
                <a:ea typeface="+mj-ea"/>
              </a:rPr>
              <a:t>せい</a:t>
            </a:r>
            <a:r>
              <a:rPr kumimoji="1" lang="ja-JP" altLang="en-US" sz="6000" dirty="0">
                <a:latin typeface="+mj-ea"/>
                <a:ea typeface="+mj-ea"/>
              </a:rPr>
              <a:t>どの</a:t>
            </a:r>
            <a:endParaRPr kumimoji="1" lang="en-US" altLang="ja-JP" sz="6000" dirty="0">
              <a:latin typeface="+mj-ea"/>
              <a:ea typeface="+mj-ea"/>
            </a:endParaRPr>
          </a:p>
          <a:p>
            <a:pPr marL="0" indent="0">
              <a:buNone/>
            </a:pPr>
            <a:r>
              <a:rPr kumimoji="1" lang="ja-JP" altLang="en-US" sz="6000" dirty="0">
                <a:latin typeface="+mj-ea"/>
                <a:ea typeface="+mj-ea"/>
              </a:rPr>
              <a:t>とうじょう。</a:t>
            </a:r>
            <a:endParaRPr kumimoji="1" lang="en-US" altLang="ja-JP" sz="6000" dirty="0">
              <a:latin typeface="+mj-ea"/>
              <a:ea typeface="+mj-ea"/>
            </a:endParaRPr>
          </a:p>
          <a:p>
            <a:pPr marL="0" indent="0">
              <a:buNone/>
            </a:pPr>
            <a:r>
              <a:rPr kumimoji="1" lang="ja-JP" altLang="en-US" sz="6000" dirty="0">
                <a:latin typeface="+mj-ea"/>
                <a:ea typeface="+mj-ea"/>
              </a:rPr>
              <a:t>日本で</a:t>
            </a:r>
            <a:r>
              <a:rPr kumimoji="1" lang="ja-JP" altLang="en-US" sz="6000" dirty="0" smtClean="0">
                <a:latin typeface="+mj-ea"/>
                <a:ea typeface="+mj-ea"/>
              </a:rPr>
              <a:t>は めいじ</a:t>
            </a:r>
            <a:r>
              <a:rPr kumimoji="1" lang="en-US" altLang="ja-JP" sz="6000" dirty="0">
                <a:latin typeface="+mj-ea"/>
                <a:ea typeface="+mj-ea"/>
              </a:rPr>
              <a:t>4</a:t>
            </a:r>
            <a:r>
              <a:rPr kumimoji="1" lang="ja-JP" altLang="en-US" sz="6000" dirty="0">
                <a:latin typeface="+mj-ea"/>
                <a:ea typeface="+mj-ea"/>
              </a:rPr>
              <a:t>年にスタート。</a:t>
            </a:r>
            <a:endParaRPr kumimoji="1" lang="en-US" altLang="ja-JP" sz="6000" dirty="0">
              <a:latin typeface="+mj-ea"/>
              <a:ea typeface="+mj-ea"/>
            </a:endParaRPr>
          </a:p>
          <a:p>
            <a:pPr marL="0" indent="0">
              <a:buNone/>
            </a:pPr>
            <a:endParaRPr kumimoji="1" lang="ja-JP" altLang="en-US" sz="6000" dirty="0">
              <a:latin typeface="+mj-ea"/>
              <a:ea typeface="+mj-ea"/>
            </a:endParaRPr>
          </a:p>
        </p:txBody>
      </p:sp>
      <p:sp>
        <p:nvSpPr>
          <p:cNvPr id="3" name="タイトル 2"/>
          <p:cNvSpPr>
            <a:spLocks noGrp="1"/>
          </p:cNvSpPr>
          <p:nvPr>
            <p:ph type="title"/>
          </p:nvPr>
        </p:nvSpPr>
        <p:spPr>
          <a:xfrm>
            <a:off x="208667" y="454121"/>
            <a:ext cx="7958418" cy="784598"/>
          </a:xfrm>
        </p:spPr>
        <p:txBody>
          <a:bodyPr/>
          <a:lstStyle/>
          <a:p>
            <a:r>
              <a:rPr lang="ja-JP" altLang="en-US" dirty="0"/>
              <a:t>めいじ</a:t>
            </a:r>
            <a:r>
              <a:rPr lang="ja-JP" altLang="en-US" dirty="0" smtClean="0"/>
              <a:t>に なる</a:t>
            </a:r>
            <a:r>
              <a:rPr lang="ja-JP" altLang="en-US" dirty="0"/>
              <a:t>と</a:t>
            </a:r>
            <a:endParaRPr kumimoji="1" lang="ja-JP" altLang="en-US" dirty="0"/>
          </a:p>
        </p:txBody>
      </p:sp>
      <p:grpSp>
        <p:nvGrpSpPr>
          <p:cNvPr id="26" name="グループ化 25"/>
          <p:cNvGrpSpPr/>
          <p:nvPr/>
        </p:nvGrpSpPr>
        <p:grpSpPr>
          <a:xfrm rot="20068022">
            <a:off x="6609514" y="5164197"/>
            <a:ext cx="761966" cy="472786"/>
            <a:chOff x="6951518" y="2556164"/>
            <a:chExt cx="1724891" cy="1070263"/>
          </a:xfrm>
        </p:grpSpPr>
        <p:sp>
          <p:nvSpPr>
            <p:cNvPr id="4" name="角丸四角形 3"/>
            <p:cNvSpPr/>
            <p:nvPr/>
          </p:nvSpPr>
          <p:spPr>
            <a:xfrm>
              <a:off x="6951518" y="2556164"/>
              <a:ext cx="1724891" cy="1070263"/>
            </a:xfrm>
            <a:prstGeom prst="roundRect">
              <a:avLst>
                <a:gd name="adj" fmla="val 5320"/>
              </a:avLst>
            </a:prstGeom>
            <a:solidFill>
              <a:schemeClr val="bg1">
                <a:lumMod val="9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951518" y="2556164"/>
              <a:ext cx="893907" cy="53513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7813963" y="2556164"/>
              <a:ext cx="862446" cy="53513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109" y="4848558"/>
            <a:ext cx="1877987" cy="1703989"/>
          </a:xfrm>
          <a:prstGeom prst="rect">
            <a:avLst/>
          </a:prstGeom>
        </p:spPr>
      </p:pic>
    </p:spTree>
    <p:extLst>
      <p:ext uri="{BB962C8B-B14F-4D97-AF65-F5344CB8AC3E}">
        <p14:creationId xmlns:p14="http://schemas.microsoft.com/office/powerpoint/2010/main" val="3926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04221" y="1412297"/>
            <a:ext cx="7886701" cy="4351338"/>
          </a:xfrm>
        </p:spPr>
        <p:txBody>
          <a:bodyPr>
            <a:normAutofit/>
          </a:bodyPr>
          <a:lstStyle/>
          <a:p>
            <a:pPr marL="0" indent="0">
              <a:buNone/>
            </a:pPr>
            <a:r>
              <a:rPr kumimoji="1" lang="ja-JP" altLang="en-US" sz="6000" dirty="0">
                <a:latin typeface="+mj-ea"/>
                <a:ea typeface="+mj-ea"/>
              </a:rPr>
              <a:t>モールスしん</a:t>
            </a:r>
            <a:r>
              <a:rPr kumimoji="1" lang="ja-JP" altLang="en-US" sz="6000" dirty="0" err="1">
                <a:latin typeface="+mj-ea"/>
                <a:ea typeface="+mj-ea"/>
              </a:rPr>
              <a:t>ごう</a:t>
            </a:r>
            <a:endParaRPr kumimoji="1" lang="en-US" altLang="ja-JP" sz="6000" dirty="0">
              <a:latin typeface="+mj-ea"/>
              <a:ea typeface="+mj-ea"/>
            </a:endParaRPr>
          </a:p>
          <a:p>
            <a:pPr marL="0" indent="0">
              <a:buNone/>
            </a:pPr>
            <a:r>
              <a:rPr lang="ja-JP" altLang="en-US" sz="6000" dirty="0">
                <a:latin typeface="+mj-ea"/>
                <a:ea typeface="+mj-ea"/>
              </a:rPr>
              <a:t>でんわ</a:t>
            </a:r>
            <a:endParaRPr lang="en-US" altLang="ja-JP" sz="6000" dirty="0">
              <a:latin typeface="+mj-ea"/>
              <a:ea typeface="+mj-ea"/>
            </a:endParaRPr>
          </a:p>
          <a:p>
            <a:pPr marL="0" indent="0">
              <a:buNone/>
            </a:pPr>
            <a:r>
              <a:rPr kumimoji="1" lang="ja-JP" altLang="en-US" dirty="0">
                <a:latin typeface="+mj-ea"/>
                <a:ea typeface="+mj-ea"/>
              </a:rPr>
              <a:t>けいたい</a:t>
            </a:r>
            <a:r>
              <a:rPr lang="ja-JP" altLang="en-US" dirty="0">
                <a:latin typeface="+mj-ea"/>
                <a:ea typeface="+mj-ea"/>
              </a:rPr>
              <a:t>でんわ</a:t>
            </a:r>
            <a:r>
              <a:rPr kumimoji="1" lang="ja-JP" altLang="en-US" dirty="0">
                <a:latin typeface="+mj-ea"/>
                <a:ea typeface="+mj-ea"/>
              </a:rPr>
              <a:t>（ケータイ）が</a:t>
            </a:r>
            <a:endParaRPr kumimoji="1" lang="en-US" altLang="ja-JP" dirty="0">
              <a:latin typeface="+mj-ea"/>
              <a:ea typeface="+mj-ea"/>
            </a:endParaRPr>
          </a:p>
          <a:p>
            <a:pPr marL="0" indent="0">
              <a:buNone/>
            </a:pPr>
            <a:r>
              <a:rPr lang="ja-JP" altLang="en-US" dirty="0" smtClean="0">
                <a:latin typeface="+mj-ea"/>
                <a:ea typeface="+mj-ea"/>
              </a:rPr>
              <a:t>たくさん つかわれる</a:t>
            </a:r>
            <a:r>
              <a:rPr lang="ja-JP" altLang="en-US" dirty="0">
                <a:latin typeface="+mj-ea"/>
                <a:ea typeface="+mj-ea"/>
              </a:rPr>
              <a:t>ように</a:t>
            </a:r>
            <a:endParaRPr lang="en-US" altLang="ja-JP" dirty="0">
              <a:latin typeface="+mj-ea"/>
              <a:ea typeface="+mj-ea"/>
            </a:endParaRPr>
          </a:p>
          <a:p>
            <a:pPr marL="0" indent="0">
              <a:buNone/>
            </a:pPr>
            <a:r>
              <a:rPr kumimoji="1" lang="ja-JP" altLang="en-US" dirty="0">
                <a:latin typeface="+mj-ea"/>
                <a:ea typeface="+mj-ea"/>
              </a:rPr>
              <a:t>なったの</a:t>
            </a:r>
            <a:r>
              <a:rPr kumimoji="1" lang="ja-JP" altLang="en-US" dirty="0" smtClean="0">
                <a:latin typeface="+mj-ea"/>
                <a:ea typeface="+mj-ea"/>
              </a:rPr>
              <a:t>は </a:t>
            </a:r>
            <a:r>
              <a:rPr kumimoji="1" lang="en-US" altLang="ja-JP" dirty="0" smtClean="0">
                <a:latin typeface="+mj-ea"/>
                <a:ea typeface="+mj-ea"/>
              </a:rPr>
              <a:t>80</a:t>
            </a:r>
            <a:r>
              <a:rPr kumimoji="1" lang="ja-JP" altLang="en-US" dirty="0">
                <a:latin typeface="+mj-ea"/>
                <a:ea typeface="+mj-ea"/>
              </a:rPr>
              <a:t>年</a:t>
            </a:r>
            <a:r>
              <a:rPr kumimoji="1" lang="ja-JP" altLang="en-US" dirty="0" smtClean="0">
                <a:latin typeface="+mj-ea"/>
                <a:ea typeface="+mj-ea"/>
              </a:rPr>
              <a:t>だい こうはん</a:t>
            </a:r>
            <a:endParaRPr kumimoji="1" lang="en-US" altLang="ja-JP" dirty="0">
              <a:latin typeface="+mj-ea"/>
              <a:ea typeface="+mj-ea"/>
            </a:endParaRPr>
          </a:p>
          <a:p>
            <a:pPr marL="0" indent="0">
              <a:buNone/>
            </a:pPr>
            <a:r>
              <a:rPr kumimoji="1" lang="ja-JP" altLang="en-US" dirty="0">
                <a:latin typeface="+mj-ea"/>
                <a:ea typeface="+mj-ea"/>
              </a:rPr>
              <a:t>からなんだ！</a:t>
            </a:r>
          </a:p>
        </p:txBody>
      </p:sp>
      <p:sp>
        <p:nvSpPr>
          <p:cNvPr id="3" name="タイトル 2"/>
          <p:cNvSpPr>
            <a:spLocks noGrp="1"/>
          </p:cNvSpPr>
          <p:nvPr>
            <p:ph type="title"/>
          </p:nvPr>
        </p:nvSpPr>
        <p:spPr>
          <a:xfrm>
            <a:off x="208667" y="454121"/>
            <a:ext cx="7958418" cy="784598"/>
          </a:xfrm>
        </p:spPr>
        <p:txBody>
          <a:bodyPr/>
          <a:lstStyle/>
          <a:p>
            <a:r>
              <a:rPr kumimoji="1" lang="ja-JP" altLang="en-US" dirty="0"/>
              <a:t>でん</a:t>
            </a:r>
            <a:r>
              <a:rPr lang="ja-JP" altLang="en-US" dirty="0" smtClean="0"/>
              <a:t>気 </a:t>
            </a:r>
            <a:r>
              <a:rPr kumimoji="1" lang="ja-JP" altLang="en-US" dirty="0" smtClean="0"/>
              <a:t>ぎじゅつ</a:t>
            </a:r>
            <a:r>
              <a:rPr lang="ja-JP" altLang="en-US" dirty="0" smtClean="0"/>
              <a:t>の おかげ</a:t>
            </a:r>
            <a:r>
              <a:rPr lang="ja-JP" altLang="en-US" dirty="0"/>
              <a:t>で</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441" y="3329610"/>
            <a:ext cx="1654449" cy="3178284"/>
          </a:xfrm>
          <a:prstGeom prst="rect">
            <a:avLst/>
          </a:prstGeom>
        </p:spPr>
      </p:pic>
    </p:spTree>
    <p:extLst>
      <p:ext uri="{BB962C8B-B14F-4D97-AF65-F5344CB8AC3E}">
        <p14:creationId xmlns:p14="http://schemas.microsoft.com/office/powerpoint/2010/main" val="388352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xmlns="" id="{51AD87D7-F1A2-4B2F-AB7B-E09B11F51D58}"/>
              </a:ext>
            </a:extLst>
          </p:cNvPr>
          <p:cNvPicPr>
            <a:picLocks noChangeAspect="1"/>
          </p:cNvPicPr>
          <p:nvPr/>
        </p:nvPicPr>
        <p:blipFill>
          <a:blip r:embed="rId3"/>
          <a:stretch>
            <a:fillRect/>
          </a:stretch>
        </p:blipFill>
        <p:spPr>
          <a:xfrm>
            <a:off x="1285531" y="2216579"/>
            <a:ext cx="6572938" cy="3053900"/>
          </a:xfrm>
          <a:prstGeom prst="rect">
            <a:avLst/>
          </a:prstGeom>
        </p:spPr>
      </p:pic>
      <p:sp>
        <p:nvSpPr>
          <p:cNvPr id="2" name="タイトル 1"/>
          <p:cNvSpPr>
            <a:spLocks noGrp="1"/>
          </p:cNvSpPr>
          <p:nvPr>
            <p:ph type="title"/>
          </p:nvPr>
        </p:nvSpPr>
        <p:spPr/>
        <p:txBody>
          <a:bodyPr>
            <a:normAutofit fontScale="90000"/>
          </a:bodyPr>
          <a:lstStyle/>
          <a:p>
            <a:pPr algn="ctr"/>
            <a:r>
              <a:rPr kumimoji="1" lang="ja-JP" altLang="en-US" sz="4000" dirty="0"/>
              <a:t>せかい</a:t>
            </a:r>
            <a:r>
              <a:rPr lang="ja-JP" altLang="en-US" sz="4000" dirty="0"/>
              <a:t>中</a:t>
            </a:r>
            <a:r>
              <a:rPr kumimoji="1" lang="ja-JP" altLang="en-US" sz="4000" dirty="0" smtClean="0"/>
              <a:t>と つながって</a:t>
            </a:r>
            <a:r>
              <a:rPr kumimoji="1" lang="ja-JP" altLang="en-US" sz="4000" dirty="0"/>
              <a:t>いる</a:t>
            </a:r>
          </a:p>
        </p:txBody>
      </p:sp>
      <p:grpSp>
        <p:nvGrpSpPr>
          <p:cNvPr id="14" name="グループ化 13">
            <a:extLst>
              <a:ext uri="{FF2B5EF4-FFF2-40B4-BE49-F238E27FC236}">
                <a16:creationId xmlns:a16="http://schemas.microsoft.com/office/drawing/2014/main" xmlns="" id="{F5CD9793-32BC-4689-A6ED-EDAD463C6CE2}"/>
              </a:ext>
            </a:extLst>
          </p:cNvPr>
          <p:cNvGrpSpPr/>
          <p:nvPr/>
        </p:nvGrpSpPr>
        <p:grpSpPr>
          <a:xfrm>
            <a:off x="2224001" y="2334991"/>
            <a:ext cx="4741292" cy="2742699"/>
            <a:chOff x="2120058" y="2133041"/>
            <a:chExt cx="5231136" cy="3026059"/>
          </a:xfrm>
        </p:grpSpPr>
        <p:sp>
          <p:nvSpPr>
            <p:cNvPr id="16" name="フリーフォーム 15"/>
            <p:cNvSpPr/>
            <p:nvPr/>
          </p:nvSpPr>
          <p:spPr>
            <a:xfrm>
              <a:off x="2640523" y="2493041"/>
              <a:ext cx="3593989" cy="2619955"/>
            </a:xfrm>
            <a:custGeom>
              <a:avLst/>
              <a:gdLst>
                <a:gd name="connsiteX0" fmla="*/ 258417 w 3593989"/>
                <a:gd name="connsiteY0" fmla="*/ 584421 h 2619955"/>
                <a:gd name="connsiteX1" fmla="*/ 699714 w 3593989"/>
                <a:gd name="connsiteY1" fmla="*/ 588397 h 2619955"/>
                <a:gd name="connsiteX2" fmla="*/ 723568 w 3593989"/>
                <a:gd name="connsiteY2" fmla="*/ 596348 h 2619955"/>
                <a:gd name="connsiteX3" fmla="*/ 763325 w 3593989"/>
                <a:gd name="connsiteY3" fmla="*/ 600324 h 2619955"/>
                <a:gd name="connsiteX4" fmla="*/ 854765 w 3593989"/>
                <a:gd name="connsiteY4" fmla="*/ 620202 h 2619955"/>
                <a:gd name="connsiteX5" fmla="*/ 898497 w 3593989"/>
                <a:gd name="connsiteY5" fmla="*/ 624178 h 2619955"/>
                <a:gd name="connsiteX6" fmla="*/ 985961 w 3593989"/>
                <a:gd name="connsiteY6" fmla="*/ 636105 h 2619955"/>
                <a:gd name="connsiteX7" fmla="*/ 1053547 w 3593989"/>
                <a:gd name="connsiteY7" fmla="*/ 648031 h 2619955"/>
                <a:gd name="connsiteX8" fmla="*/ 1065474 w 3593989"/>
                <a:gd name="connsiteY8" fmla="*/ 655983 h 2619955"/>
                <a:gd name="connsiteX9" fmla="*/ 1156914 w 3593989"/>
                <a:gd name="connsiteY9" fmla="*/ 675861 h 2619955"/>
                <a:gd name="connsiteX10" fmla="*/ 1212574 w 3593989"/>
                <a:gd name="connsiteY10" fmla="*/ 687788 h 2619955"/>
                <a:gd name="connsiteX11" fmla="*/ 1224500 w 3593989"/>
                <a:gd name="connsiteY11" fmla="*/ 691764 h 2619955"/>
                <a:gd name="connsiteX12" fmla="*/ 1236427 w 3593989"/>
                <a:gd name="connsiteY12" fmla="*/ 699715 h 2619955"/>
                <a:gd name="connsiteX13" fmla="*/ 1264257 w 3593989"/>
                <a:gd name="connsiteY13" fmla="*/ 703691 h 2619955"/>
                <a:gd name="connsiteX14" fmla="*/ 1335819 w 3593989"/>
                <a:gd name="connsiteY14" fmla="*/ 715618 h 2619955"/>
                <a:gd name="connsiteX15" fmla="*/ 1399429 w 3593989"/>
                <a:gd name="connsiteY15" fmla="*/ 731520 h 2619955"/>
                <a:gd name="connsiteX16" fmla="*/ 1415332 w 3593989"/>
                <a:gd name="connsiteY16" fmla="*/ 739471 h 2619955"/>
                <a:gd name="connsiteX17" fmla="*/ 1443161 w 3593989"/>
                <a:gd name="connsiteY17" fmla="*/ 743447 h 2619955"/>
                <a:gd name="connsiteX18" fmla="*/ 1494845 w 3593989"/>
                <a:gd name="connsiteY18" fmla="*/ 755374 h 2619955"/>
                <a:gd name="connsiteX19" fmla="*/ 1506772 w 3593989"/>
                <a:gd name="connsiteY19" fmla="*/ 763325 h 2619955"/>
                <a:gd name="connsiteX20" fmla="*/ 1522674 w 3593989"/>
                <a:gd name="connsiteY20" fmla="*/ 767301 h 2619955"/>
                <a:gd name="connsiteX21" fmla="*/ 1534601 w 3593989"/>
                <a:gd name="connsiteY21" fmla="*/ 771277 h 2619955"/>
                <a:gd name="connsiteX22" fmla="*/ 1590260 w 3593989"/>
                <a:gd name="connsiteY22" fmla="*/ 791155 h 2619955"/>
                <a:gd name="connsiteX23" fmla="*/ 1618090 w 3593989"/>
                <a:gd name="connsiteY23" fmla="*/ 795131 h 2619955"/>
                <a:gd name="connsiteX24" fmla="*/ 1630017 w 3593989"/>
                <a:gd name="connsiteY24" fmla="*/ 799106 h 2619955"/>
                <a:gd name="connsiteX25" fmla="*/ 1641944 w 3593989"/>
                <a:gd name="connsiteY25" fmla="*/ 807058 h 2619955"/>
                <a:gd name="connsiteX26" fmla="*/ 1685676 w 3593989"/>
                <a:gd name="connsiteY26" fmla="*/ 811033 h 2619955"/>
                <a:gd name="connsiteX27" fmla="*/ 1836751 w 3593989"/>
                <a:gd name="connsiteY27" fmla="*/ 807058 h 2619955"/>
                <a:gd name="connsiteX28" fmla="*/ 1840727 w 3593989"/>
                <a:gd name="connsiteY28" fmla="*/ 795131 h 2619955"/>
                <a:gd name="connsiteX29" fmla="*/ 1864580 w 3593989"/>
                <a:gd name="connsiteY29" fmla="*/ 763325 h 2619955"/>
                <a:gd name="connsiteX30" fmla="*/ 1876507 w 3593989"/>
                <a:gd name="connsiteY30" fmla="*/ 731520 h 2619955"/>
                <a:gd name="connsiteX31" fmla="*/ 1880483 w 3593989"/>
                <a:gd name="connsiteY31" fmla="*/ 715618 h 2619955"/>
                <a:gd name="connsiteX32" fmla="*/ 1892410 w 3593989"/>
                <a:gd name="connsiteY32" fmla="*/ 687788 h 2619955"/>
                <a:gd name="connsiteX33" fmla="*/ 1900361 w 3593989"/>
                <a:gd name="connsiteY33" fmla="*/ 648031 h 2619955"/>
                <a:gd name="connsiteX34" fmla="*/ 1908313 w 3593989"/>
                <a:gd name="connsiteY34" fmla="*/ 620202 h 2619955"/>
                <a:gd name="connsiteX35" fmla="*/ 1912288 w 3593989"/>
                <a:gd name="connsiteY35" fmla="*/ 588397 h 2619955"/>
                <a:gd name="connsiteX36" fmla="*/ 1916264 w 3593989"/>
                <a:gd name="connsiteY36" fmla="*/ 572494 h 2619955"/>
                <a:gd name="connsiteX37" fmla="*/ 1928191 w 3593989"/>
                <a:gd name="connsiteY37" fmla="*/ 254442 h 2619955"/>
                <a:gd name="connsiteX38" fmla="*/ 1944094 w 3593989"/>
                <a:gd name="connsiteY38" fmla="*/ 190831 h 2619955"/>
                <a:gd name="connsiteX39" fmla="*/ 1956020 w 3593989"/>
                <a:gd name="connsiteY39" fmla="*/ 159026 h 2619955"/>
                <a:gd name="connsiteX40" fmla="*/ 1963972 w 3593989"/>
                <a:gd name="connsiteY40" fmla="*/ 147099 h 2619955"/>
                <a:gd name="connsiteX41" fmla="*/ 1967947 w 3593989"/>
                <a:gd name="connsiteY41" fmla="*/ 135172 h 2619955"/>
                <a:gd name="connsiteX42" fmla="*/ 1975899 w 3593989"/>
                <a:gd name="connsiteY42" fmla="*/ 127221 h 2619955"/>
                <a:gd name="connsiteX43" fmla="*/ 1995777 w 3593989"/>
                <a:gd name="connsiteY43" fmla="*/ 111318 h 2619955"/>
                <a:gd name="connsiteX44" fmla="*/ 2003728 w 3593989"/>
                <a:gd name="connsiteY44" fmla="*/ 95416 h 2619955"/>
                <a:gd name="connsiteX45" fmla="*/ 2019631 w 3593989"/>
                <a:gd name="connsiteY45" fmla="*/ 79513 h 2619955"/>
                <a:gd name="connsiteX46" fmla="*/ 2031558 w 3593989"/>
                <a:gd name="connsiteY46" fmla="*/ 63611 h 2619955"/>
                <a:gd name="connsiteX47" fmla="*/ 2047460 w 3593989"/>
                <a:gd name="connsiteY47" fmla="*/ 39757 h 2619955"/>
                <a:gd name="connsiteX48" fmla="*/ 2067339 w 3593989"/>
                <a:gd name="connsiteY48" fmla="*/ 19878 h 2619955"/>
                <a:gd name="connsiteX49" fmla="*/ 2099144 w 3593989"/>
                <a:gd name="connsiteY49" fmla="*/ 11927 h 2619955"/>
                <a:gd name="connsiteX50" fmla="*/ 2111071 w 3593989"/>
                <a:gd name="connsiteY50" fmla="*/ 7951 h 2619955"/>
                <a:gd name="connsiteX51" fmla="*/ 2274073 w 3593989"/>
                <a:gd name="connsiteY51" fmla="*/ 11927 h 2619955"/>
                <a:gd name="connsiteX52" fmla="*/ 2293951 w 3593989"/>
                <a:gd name="connsiteY52" fmla="*/ 15903 h 2619955"/>
                <a:gd name="connsiteX53" fmla="*/ 2309854 w 3593989"/>
                <a:gd name="connsiteY53" fmla="*/ 11927 h 2619955"/>
                <a:gd name="connsiteX54" fmla="*/ 2357561 w 3593989"/>
                <a:gd name="connsiteY54" fmla="*/ 7951 h 2619955"/>
                <a:gd name="connsiteX55" fmla="*/ 2389367 w 3593989"/>
                <a:gd name="connsiteY55" fmla="*/ 0 h 2619955"/>
                <a:gd name="connsiteX56" fmla="*/ 2711394 w 3593989"/>
                <a:gd name="connsiteY56" fmla="*/ 11927 h 2619955"/>
                <a:gd name="connsiteX57" fmla="*/ 2727297 w 3593989"/>
                <a:gd name="connsiteY57" fmla="*/ 19878 h 2619955"/>
                <a:gd name="connsiteX58" fmla="*/ 2751151 w 3593989"/>
                <a:gd name="connsiteY58" fmla="*/ 27830 h 2619955"/>
                <a:gd name="connsiteX59" fmla="*/ 2763078 w 3593989"/>
                <a:gd name="connsiteY59" fmla="*/ 35781 h 2619955"/>
                <a:gd name="connsiteX60" fmla="*/ 2790907 w 3593989"/>
                <a:gd name="connsiteY60" fmla="*/ 39757 h 2619955"/>
                <a:gd name="connsiteX61" fmla="*/ 2806810 w 3593989"/>
                <a:gd name="connsiteY61" fmla="*/ 43732 h 2619955"/>
                <a:gd name="connsiteX62" fmla="*/ 2854518 w 3593989"/>
                <a:gd name="connsiteY62" fmla="*/ 63611 h 2619955"/>
                <a:gd name="connsiteX63" fmla="*/ 2878372 w 3593989"/>
                <a:gd name="connsiteY63" fmla="*/ 71562 h 2619955"/>
                <a:gd name="connsiteX64" fmla="*/ 2890299 w 3593989"/>
                <a:gd name="connsiteY64" fmla="*/ 79513 h 2619955"/>
                <a:gd name="connsiteX65" fmla="*/ 2918128 w 3593989"/>
                <a:gd name="connsiteY65" fmla="*/ 83489 h 2619955"/>
                <a:gd name="connsiteX66" fmla="*/ 2953909 w 3593989"/>
                <a:gd name="connsiteY66" fmla="*/ 91440 h 2619955"/>
                <a:gd name="connsiteX67" fmla="*/ 2969812 w 3593989"/>
                <a:gd name="connsiteY67" fmla="*/ 99391 h 2619955"/>
                <a:gd name="connsiteX68" fmla="*/ 2985714 w 3593989"/>
                <a:gd name="connsiteY68" fmla="*/ 111318 h 2619955"/>
                <a:gd name="connsiteX69" fmla="*/ 3017520 w 3593989"/>
                <a:gd name="connsiteY69" fmla="*/ 119270 h 2619955"/>
                <a:gd name="connsiteX70" fmla="*/ 3057276 w 3593989"/>
                <a:gd name="connsiteY70" fmla="*/ 139148 h 2619955"/>
                <a:gd name="connsiteX71" fmla="*/ 3101008 w 3593989"/>
                <a:gd name="connsiteY71" fmla="*/ 155051 h 2619955"/>
                <a:gd name="connsiteX72" fmla="*/ 3108960 w 3593989"/>
                <a:gd name="connsiteY72" fmla="*/ 163002 h 2619955"/>
                <a:gd name="connsiteX73" fmla="*/ 3160643 w 3593989"/>
                <a:gd name="connsiteY73" fmla="*/ 178905 h 2619955"/>
                <a:gd name="connsiteX74" fmla="*/ 3172570 w 3593989"/>
                <a:gd name="connsiteY74" fmla="*/ 190831 h 2619955"/>
                <a:gd name="connsiteX75" fmla="*/ 3196424 w 3593989"/>
                <a:gd name="connsiteY75" fmla="*/ 194807 h 2619955"/>
                <a:gd name="connsiteX76" fmla="*/ 3208351 w 3593989"/>
                <a:gd name="connsiteY76" fmla="*/ 198783 h 2619955"/>
                <a:gd name="connsiteX77" fmla="*/ 3240156 w 3593989"/>
                <a:gd name="connsiteY77" fmla="*/ 214685 h 2619955"/>
                <a:gd name="connsiteX78" fmla="*/ 3271961 w 3593989"/>
                <a:gd name="connsiteY78" fmla="*/ 222637 h 2619955"/>
                <a:gd name="connsiteX79" fmla="*/ 3279913 w 3593989"/>
                <a:gd name="connsiteY79" fmla="*/ 230588 h 2619955"/>
                <a:gd name="connsiteX80" fmla="*/ 3291840 w 3593989"/>
                <a:gd name="connsiteY80" fmla="*/ 234564 h 2619955"/>
                <a:gd name="connsiteX81" fmla="*/ 3327620 w 3593989"/>
                <a:gd name="connsiteY81" fmla="*/ 246491 h 2619955"/>
                <a:gd name="connsiteX82" fmla="*/ 3355450 w 3593989"/>
                <a:gd name="connsiteY82" fmla="*/ 262393 h 2619955"/>
                <a:gd name="connsiteX83" fmla="*/ 3367377 w 3593989"/>
                <a:gd name="connsiteY83" fmla="*/ 266369 h 2619955"/>
                <a:gd name="connsiteX84" fmla="*/ 3383280 w 3593989"/>
                <a:gd name="connsiteY84" fmla="*/ 278296 h 2619955"/>
                <a:gd name="connsiteX85" fmla="*/ 3399182 w 3593989"/>
                <a:gd name="connsiteY85" fmla="*/ 286247 h 2619955"/>
                <a:gd name="connsiteX86" fmla="*/ 3419060 w 3593989"/>
                <a:gd name="connsiteY86" fmla="*/ 302150 h 2619955"/>
                <a:gd name="connsiteX87" fmla="*/ 3430987 w 3593989"/>
                <a:gd name="connsiteY87" fmla="*/ 310101 h 2619955"/>
                <a:gd name="connsiteX88" fmla="*/ 3458817 w 3593989"/>
                <a:gd name="connsiteY88" fmla="*/ 333955 h 2619955"/>
                <a:gd name="connsiteX89" fmla="*/ 3486647 w 3593989"/>
                <a:gd name="connsiteY89" fmla="*/ 345882 h 2619955"/>
                <a:gd name="connsiteX90" fmla="*/ 3498574 w 3593989"/>
                <a:gd name="connsiteY90" fmla="*/ 353833 h 2619955"/>
                <a:gd name="connsiteX91" fmla="*/ 3506525 w 3593989"/>
                <a:gd name="connsiteY91" fmla="*/ 365760 h 2619955"/>
                <a:gd name="connsiteX92" fmla="*/ 3518452 w 3593989"/>
                <a:gd name="connsiteY92" fmla="*/ 369736 h 2619955"/>
                <a:gd name="connsiteX93" fmla="*/ 3534354 w 3593989"/>
                <a:gd name="connsiteY93" fmla="*/ 377687 h 2619955"/>
                <a:gd name="connsiteX94" fmla="*/ 3550257 w 3593989"/>
                <a:gd name="connsiteY94" fmla="*/ 401541 h 2619955"/>
                <a:gd name="connsiteX95" fmla="*/ 3554233 w 3593989"/>
                <a:gd name="connsiteY95" fmla="*/ 421419 h 2619955"/>
                <a:gd name="connsiteX96" fmla="*/ 3566160 w 3593989"/>
                <a:gd name="connsiteY96" fmla="*/ 429371 h 2619955"/>
                <a:gd name="connsiteX97" fmla="*/ 3574111 w 3593989"/>
                <a:gd name="connsiteY97" fmla="*/ 441298 h 2619955"/>
                <a:gd name="connsiteX98" fmla="*/ 3578087 w 3593989"/>
                <a:gd name="connsiteY98" fmla="*/ 453225 h 2619955"/>
                <a:gd name="connsiteX99" fmla="*/ 3590014 w 3593989"/>
                <a:gd name="connsiteY99" fmla="*/ 465151 h 2619955"/>
                <a:gd name="connsiteX100" fmla="*/ 3593989 w 3593989"/>
                <a:gd name="connsiteY100" fmla="*/ 477078 h 2619955"/>
                <a:gd name="connsiteX101" fmla="*/ 3586038 w 3593989"/>
                <a:gd name="connsiteY101" fmla="*/ 536713 h 2619955"/>
                <a:gd name="connsiteX102" fmla="*/ 3574111 w 3593989"/>
                <a:gd name="connsiteY102" fmla="*/ 616226 h 2619955"/>
                <a:gd name="connsiteX103" fmla="*/ 3570135 w 3593989"/>
                <a:gd name="connsiteY103" fmla="*/ 632129 h 2619955"/>
                <a:gd name="connsiteX104" fmla="*/ 3558208 w 3593989"/>
                <a:gd name="connsiteY104" fmla="*/ 648031 h 2619955"/>
                <a:gd name="connsiteX105" fmla="*/ 3546281 w 3593989"/>
                <a:gd name="connsiteY105" fmla="*/ 652007 h 2619955"/>
                <a:gd name="connsiteX106" fmla="*/ 3494598 w 3593989"/>
                <a:gd name="connsiteY106" fmla="*/ 687788 h 2619955"/>
                <a:gd name="connsiteX107" fmla="*/ 3470744 w 3593989"/>
                <a:gd name="connsiteY107" fmla="*/ 711642 h 2619955"/>
                <a:gd name="connsiteX108" fmla="*/ 3450866 w 3593989"/>
                <a:gd name="connsiteY108" fmla="*/ 719593 h 2619955"/>
                <a:gd name="connsiteX109" fmla="*/ 3438939 w 3593989"/>
                <a:gd name="connsiteY109" fmla="*/ 727545 h 2619955"/>
                <a:gd name="connsiteX110" fmla="*/ 3395207 w 3593989"/>
                <a:gd name="connsiteY110" fmla="*/ 747423 h 2619955"/>
                <a:gd name="connsiteX111" fmla="*/ 3363401 w 3593989"/>
                <a:gd name="connsiteY111" fmla="*/ 763325 h 2619955"/>
                <a:gd name="connsiteX112" fmla="*/ 3339547 w 3593989"/>
                <a:gd name="connsiteY112" fmla="*/ 771277 h 2619955"/>
                <a:gd name="connsiteX113" fmla="*/ 3311718 w 3593989"/>
                <a:gd name="connsiteY113" fmla="*/ 783204 h 2619955"/>
                <a:gd name="connsiteX114" fmla="*/ 3299791 w 3593989"/>
                <a:gd name="connsiteY114" fmla="*/ 791155 h 2619955"/>
                <a:gd name="connsiteX115" fmla="*/ 3287864 w 3593989"/>
                <a:gd name="connsiteY115" fmla="*/ 803082 h 2619955"/>
                <a:gd name="connsiteX116" fmla="*/ 3267986 w 3593989"/>
                <a:gd name="connsiteY116" fmla="*/ 811033 h 2619955"/>
                <a:gd name="connsiteX117" fmla="*/ 3240156 w 3593989"/>
                <a:gd name="connsiteY117" fmla="*/ 822960 h 2619955"/>
                <a:gd name="connsiteX118" fmla="*/ 3212327 w 3593989"/>
                <a:gd name="connsiteY118" fmla="*/ 842838 h 2619955"/>
                <a:gd name="connsiteX119" fmla="*/ 3176546 w 3593989"/>
                <a:gd name="connsiteY119" fmla="*/ 854765 h 2619955"/>
                <a:gd name="connsiteX120" fmla="*/ 3136789 w 3593989"/>
                <a:gd name="connsiteY120" fmla="*/ 878619 h 2619955"/>
                <a:gd name="connsiteX121" fmla="*/ 3089081 w 3593989"/>
                <a:gd name="connsiteY121" fmla="*/ 902473 h 2619955"/>
                <a:gd name="connsiteX122" fmla="*/ 3073179 w 3593989"/>
                <a:gd name="connsiteY122" fmla="*/ 918376 h 2619955"/>
                <a:gd name="connsiteX123" fmla="*/ 3057276 w 3593989"/>
                <a:gd name="connsiteY123" fmla="*/ 930303 h 2619955"/>
                <a:gd name="connsiteX124" fmla="*/ 3045349 w 3593989"/>
                <a:gd name="connsiteY124" fmla="*/ 954157 h 2619955"/>
                <a:gd name="connsiteX125" fmla="*/ 3061252 w 3593989"/>
                <a:gd name="connsiteY125" fmla="*/ 993913 h 2619955"/>
                <a:gd name="connsiteX126" fmla="*/ 3073179 w 3593989"/>
                <a:gd name="connsiteY126" fmla="*/ 1025718 h 2619955"/>
                <a:gd name="connsiteX127" fmla="*/ 3089081 w 3593989"/>
                <a:gd name="connsiteY127" fmla="*/ 1061499 h 2619955"/>
                <a:gd name="connsiteX128" fmla="*/ 3104984 w 3593989"/>
                <a:gd name="connsiteY128" fmla="*/ 1073426 h 2619955"/>
                <a:gd name="connsiteX129" fmla="*/ 3124862 w 3593989"/>
                <a:gd name="connsiteY129" fmla="*/ 1133061 h 2619955"/>
                <a:gd name="connsiteX130" fmla="*/ 3136789 w 3593989"/>
                <a:gd name="connsiteY130" fmla="*/ 1144988 h 2619955"/>
                <a:gd name="connsiteX131" fmla="*/ 3144740 w 3593989"/>
                <a:gd name="connsiteY131" fmla="*/ 1156915 h 2619955"/>
                <a:gd name="connsiteX132" fmla="*/ 3172570 w 3593989"/>
                <a:gd name="connsiteY132" fmla="*/ 1192696 h 2619955"/>
                <a:gd name="connsiteX133" fmla="*/ 3188473 w 3593989"/>
                <a:gd name="connsiteY133" fmla="*/ 1244379 h 2619955"/>
                <a:gd name="connsiteX134" fmla="*/ 3200400 w 3593989"/>
                <a:gd name="connsiteY134" fmla="*/ 1268233 h 2619955"/>
                <a:gd name="connsiteX135" fmla="*/ 3212327 w 3593989"/>
                <a:gd name="connsiteY135" fmla="*/ 1280160 h 2619955"/>
                <a:gd name="connsiteX136" fmla="*/ 3236180 w 3593989"/>
                <a:gd name="connsiteY136" fmla="*/ 1319917 h 2619955"/>
                <a:gd name="connsiteX137" fmla="*/ 3244132 w 3593989"/>
                <a:gd name="connsiteY137" fmla="*/ 1335819 h 2619955"/>
                <a:gd name="connsiteX138" fmla="*/ 3252083 w 3593989"/>
                <a:gd name="connsiteY138" fmla="*/ 1347746 h 2619955"/>
                <a:gd name="connsiteX139" fmla="*/ 3260034 w 3593989"/>
                <a:gd name="connsiteY139" fmla="*/ 1363649 h 2619955"/>
                <a:gd name="connsiteX140" fmla="*/ 3279913 w 3593989"/>
                <a:gd name="connsiteY140" fmla="*/ 1387503 h 2619955"/>
                <a:gd name="connsiteX141" fmla="*/ 3287864 w 3593989"/>
                <a:gd name="connsiteY141" fmla="*/ 1407381 h 2619955"/>
                <a:gd name="connsiteX142" fmla="*/ 3307742 w 3593989"/>
                <a:gd name="connsiteY142" fmla="*/ 1439186 h 2619955"/>
                <a:gd name="connsiteX143" fmla="*/ 3323645 w 3593989"/>
                <a:gd name="connsiteY143" fmla="*/ 1467016 h 2619955"/>
                <a:gd name="connsiteX144" fmla="*/ 3335572 w 3593989"/>
                <a:gd name="connsiteY144" fmla="*/ 1498821 h 2619955"/>
                <a:gd name="connsiteX145" fmla="*/ 3343523 w 3593989"/>
                <a:gd name="connsiteY145" fmla="*/ 1510748 h 2619955"/>
                <a:gd name="connsiteX146" fmla="*/ 3347499 w 3593989"/>
                <a:gd name="connsiteY146" fmla="*/ 1526651 h 2619955"/>
                <a:gd name="connsiteX147" fmla="*/ 3359426 w 3593989"/>
                <a:gd name="connsiteY147" fmla="*/ 1554480 h 2619955"/>
                <a:gd name="connsiteX148" fmla="*/ 3375328 w 3593989"/>
                <a:gd name="connsiteY148" fmla="*/ 1594237 h 2619955"/>
                <a:gd name="connsiteX149" fmla="*/ 3379304 w 3593989"/>
                <a:gd name="connsiteY149" fmla="*/ 1610139 h 2619955"/>
                <a:gd name="connsiteX150" fmla="*/ 3383280 w 3593989"/>
                <a:gd name="connsiteY150" fmla="*/ 1630018 h 2619955"/>
                <a:gd name="connsiteX151" fmla="*/ 3391231 w 3593989"/>
                <a:gd name="connsiteY151" fmla="*/ 1645920 h 2619955"/>
                <a:gd name="connsiteX152" fmla="*/ 3395207 w 3593989"/>
                <a:gd name="connsiteY152" fmla="*/ 1657847 h 2619955"/>
                <a:gd name="connsiteX153" fmla="*/ 3403158 w 3593989"/>
                <a:gd name="connsiteY153" fmla="*/ 1737360 h 2619955"/>
                <a:gd name="connsiteX154" fmla="*/ 3395207 w 3593989"/>
                <a:gd name="connsiteY154" fmla="*/ 1983851 h 2619955"/>
                <a:gd name="connsiteX155" fmla="*/ 3335572 w 3593989"/>
                <a:gd name="connsiteY155" fmla="*/ 1999753 h 2619955"/>
                <a:gd name="connsiteX156" fmla="*/ 3275937 w 3593989"/>
                <a:gd name="connsiteY156" fmla="*/ 2015656 h 2619955"/>
                <a:gd name="connsiteX157" fmla="*/ 3256059 w 3593989"/>
                <a:gd name="connsiteY157" fmla="*/ 2019631 h 2619955"/>
                <a:gd name="connsiteX158" fmla="*/ 3240156 w 3593989"/>
                <a:gd name="connsiteY158" fmla="*/ 2027583 h 2619955"/>
                <a:gd name="connsiteX159" fmla="*/ 3212327 w 3593989"/>
                <a:gd name="connsiteY159" fmla="*/ 2031558 h 2619955"/>
                <a:gd name="connsiteX160" fmla="*/ 3172570 w 3593989"/>
                <a:gd name="connsiteY160" fmla="*/ 2035534 h 2619955"/>
                <a:gd name="connsiteX161" fmla="*/ 3136789 w 3593989"/>
                <a:gd name="connsiteY161" fmla="*/ 2039510 h 2619955"/>
                <a:gd name="connsiteX162" fmla="*/ 3029447 w 3593989"/>
                <a:gd name="connsiteY162" fmla="*/ 2067339 h 2619955"/>
                <a:gd name="connsiteX163" fmla="*/ 2922104 w 3593989"/>
                <a:gd name="connsiteY163" fmla="*/ 2071315 h 2619955"/>
                <a:gd name="connsiteX164" fmla="*/ 2850542 w 3593989"/>
                <a:gd name="connsiteY164" fmla="*/ 2075291 h 2619955"/>
                <a:gd name="connsiteX165" fmla="*/ 2699467 w 3593989"/>
                <a:gd name="connsiteY165" fmla="*/ 2071315 h 2619955"/>
                <a:gd name="connsiteX166" fmla="*/ 2480807 w 3593989"/>
                <a:gd name="connsiteY166" fmla="*/ 2059388 h 2619955"/>
                <a:gd name="connsiteX167" fmla="*/ 2389367 w 3593989"/>
                <a:gd name="connsiteY167" fmla="*/ 2051437 h 2619955"/>
                <a:gd name="connsiteX168" fmla="*/ 2373464 w 3593989"/>
                <a:gd name="connsiteY168" fmla="*/ 2043485 h 2619955"/>
                <a:gd name="connsiteX169" fmla="*/ 2317805 w 3593989"/>
                <a:gd name="connsiteY169" fmla="*/ 2039510 h 2619955"/>
                <a:gd name="connsiteX170" fmla="*/ 2270097 w 3593989"/>
                <a:gd name="connsiteY170" fmla="*/ 2031558 h 2619955"/>
                <a:gd name="connsiteX171" fmla="*/ 2242267 w 3593989"/>
                <a:gd name="connsiteY171" fmla="*/ 2027583 h 2619955"/>
                <a:gd name="connsiteX172" fmla="*/ 2202511 w 3593989"/>
                <a:gd name="connsiteY172" fmla="*/ 2015656 h 2619955"/>
                <a:gd name="connsiteX173" fmla="*/ 2103120 w 3593989"/>
                <a:gd name="connsiteY173" fmla="*/ 2003729 h 2619955"/>
                <a:gd name="connsiteX174" fmla="*/ 2099144 w 3593989"/>
                <a:gd name="connsiteY174" fmla="*/ 1689652 h 2619955"/>
                <a:gd name="connsiteX175" fmla="*/ 2091193 w 3593989"/>
                <a:gd name="connsiteY175" fmla="*/ 1649896 h 2619955"/>
                <a:gd name="connsiteX176" fmla="*/ 2087217 w 3593989"/>
                <a:gd name="connsiteY176" fmla="*/ 1622066 h 2619955"/>
                <a:gd name="connsiteX177" fmla="*/ 2079266 w 3593989"/>
                <a:gd name="connsiteY177" fmla="*/ 1383527 h 2619955"/>
                <a:gd name="connsiteX178" fmla="*/ 2063363 w 3593989"/>
                <a:gd name="connsiteY178" fmla="*/ 1323892 h 2619955"/>
                <a:gd name="connsiteX179" fmla="*/ 2051436 w 3593989"/>
                <a:gd name="connsiteY179" fmla="*/ 1296063 h 2619955"/>
                <a:gd name="connsiteX180" fmla="*/ 2039509 w 3593989"/>
                <a:gd name="connsiteY180" fmla="*/ 1248355 h 2619955"/>
                <a:gd name="connsiteX181" fmla="*/ 2023607 w 3593989"/>
                <a:gd name="connsiteY181" fmla="*/ 1224501 h 2619955"/>
                <a:gd name="connsiteX182" fmla="*/ 2007704 w 3593989"/>
                <a:gd name="connsiteY182" fmla="*/ 1192696 h 2619955"/>
                <a:gd name="connsiteX183" fmla="*/ 1991801 w 3593989"/>
                <a:gd name="connsiteY183" fmla="*/ 1160891 h 2619955"/>
                <a:gd name="connsiteX184" fmla="*/ 1967947 w 3593989"/>
                <a:gd name="connsiteY184" fmla="*/ 1133061 h 2619955"/>
                <a:gd name="connsiteX185" fmla="*/ 1944094 w 3593989"/>
                <a:gd name="connsiteY185" fmla="*/ 1109207 h 2619955"/>
                <a:gd name="connsiteX186" fmla="*/ 1928191 w 3593989"/>
                <a:gd name="connsiteY186" fmla="*/ 1085353 h 2619955"/>
                <a:gd name="connsiteX187" fmla="*/ 1916264 w 3593989"/>
                <a:gd name="connsiteY187" fmla="*/ 1077402 h 2619955"/>
                <a:gd name="connsiteX188" fmla="*/ 1880483 w 3593989"/>
                <a:gd name="connsiteY188" fmla="*/ 1041621 h 2619955"/>
                <a:gd name="connsiteX189" fmla="*/ 1872532 w 3593989"/>
                <a:gd name="connsiteY189" fmla="*/ 1025718 h 2619955"/>
                <a:gd name="connsiteX190" fmla="*/ 1844702 w 3593989"/>
                <a:gd name="connsiteY190" fmla="*/ 1001865 h 2619955"/>
                <a:gd name="connsiteX191" fmla="*/ 1820848 w 3593989"/>
                <a:gd name="connsiteY191" fmla="*/ 962108 h 2619955"/>
                <a:gd name="connsiteX192" fmla="*/ 1785067 w 3593989"/>
                <a:gd name="connsiteY192" fmla="*/ 918376 h 2619955"/>
                <a:gd name="connsiteX193" fmla="*/ 1781092 w 3593989"/>
                <a:gd name="connsiteY193" fmla="*/ 906449 h 2619955"/>
                <a:gd name="connsiteX194" fmla="*/ 1761214 w 3593989"/>
                <a:gd name="connsiteY194" fmla="*/ 890546 h 2619955"/>
                <a:gd name="connsiteX195" fmla="*/ 1753262 w 3593989"/>
                <a:gd name="connsiteY195" fmla="*/ 882595 h 2619955"/>
                <a:gd name="connsiteX196" fmla="*/ 1745311 w 3593989"/>
                <a:gd name="connsiteY196" fmla="*/ 870668 h 2619955"/>
                <a:gd name="connsiteX197" fmla="*/ 1713506 w 3593989"/>
                <a:gd name="connsiteY197" fmla="*/ 866692 h 2619955"/>
                <a:gd name="connsiteX198" fmla="*/ 1701579 w 3593989"/>
                <a:gd name="connsiteY198" fmla="*/ 858741 h 2619955"/>
                <a:gd name="connsiteX199" fmla="*/ 1657847 w 3593989"/>
                <a:gd name="connsiteY199" fmla="*/ 874644 h 2619955"/>
                <a:gd name="connsiteX200" fmla="*/ 1630017 w 3593989"/>
                <a:gd name="connsiteY200" fmla="*/ 890546 h 2619955"/>
                <a:gd name="connsiteX201" fmla="*/ 1614114 w 3593989"/>
                <a:gd name="connsiteY201" fmla="*/ 910425 h 2619955"/>
                <a:gd name="connsiteX202" fmla="*/ 1610139 w 3593989"/>
                <a:gd name="connsiteY202" fmla="*/ 922351 h 2619955"/>
                <a:gd name="connsiteX203" fmla="*/ 1594236 w 3593989"/>
                <a:gd name="connsiteY203" fmla="*/ 938254 h 2619955"/>
                <a:gd name="connsiteX204" fmla="*/ 1582309 w 3593989"/>
                <a:gd name="connsiteY204" fmla="*/ 962108 h 2619955"/>
                <a:gd name="connsiteX205" fmla="*/ 1566407 w 3593989"/>
                <a:gd name="connsiteY205" fmla="*/ 981986 h 2619955"/>
                <a:gd name="connsiteX206" fmla="*/ 1534601 w 3593989"/>
                <a:gd name="connsiteY206" fmla="*/ 1025718 h 2619955"/>
                <a:gd name="connsiteX207" fmla="*/ 1514723 w 3593989"/>
                <a:gd name="connsiteY207" fmla="*/ 1065475 h 2619955"/>
                <a:gd name="connsiteX208" fmla="*/ 1498820 w 3593989"/>
                <a:gd name="connsiteY208" fmla="*/ 1109207 h 2619955"/>
                <a:gd name="connsiteX209" fmla="*/ 1494845 w 3593989"/>
                <a:gd name="connsiteY209" fmla="*/ 1129085 h 2619955"/>
                <a:gd name="connsiteX210" fmla="*/ 1478942 w 3593989"/>
                <a:gd name="connsiteY210" fmla="*/ 1168842 h 2619955"/>
                <a:gd name="connsiteX211" fmla="*/ 1470991 w 3593989"/>
                <a:gd name="connsiteY211" fmla="*/ 1236428 h 2619955"/>
                <a:gd name="connsiteX212" fmla="*/ 1459064 w 3593989"/>
                <a:gd name="connsiteY212" fmla="*/ 1280160 h 2619955"/>
                <a:gd name="connsiteX213" fmla="*/ 1455088 w 3593989"/>
                <a:gd name="connsiteY213" fmla="*/ 1307990 h 2619955"/>
                <a:gd name="connsiteX214" fmla="*/ 1443161 w 3593989"/>
                <a:gd name="connsiteY214" fmla="*/ 1395454 h 2619955"/>
                <a:gd name="connsiteX215" fmla="*/ 1427259 w 3593989"/>
                <a:gd name="connsiteY215" fmla="*/ 1566407 h 2619955"/>
                <a:gd name="connsiteX216" fmla="*/ 1419307 w 3593989"/>
                <a:gd name="connsiteY216" fmla="*/ 1594237 h 2619955"/>
                <a:gd name="connsiteX217" fmla="*/ 1403405 w 3593989"/>
                <a:gd name="connsiteY217" fmla="*/ 1653871 h 2619955"/>
                <a:gd name="connsiteX218" fmla="*/ 1363648 w 3593989"/>
                <a:gd name="connsiteY218" fmla="*/ 2206487 h 2619955"/>
                <a:gd name="connsiteX219" fmla="*/ 1359673 w 3593989"/>
                <a:gd name="connsiteY219" fmla="*/ 2250219 h 2619955"/>
                <a:gd name="connsiteX220" fmla="*/ 1347746 w 3593989"/>
                <a:gd name="connsiteY220" fmla="*/ 2282025 h 2619955"/>
                <a:gd name="connsiteX221" fmla="*/ 1311965 w 3593989"/>
                <a:gd name="connsiteY221" fmla="*/ 2365513 h 2619955"/>
                <a:gd name="connsiteX222" fmla="*/ 1288111 w 3593989"/>
                <a:gd name="connsiteY222" fmla="*/ 2421172 h 2619955"/>
                <a:gd name="connsiteX223" fmla="*/ 1272208 w 3593989"/>
                <a:gd name="connsiteY223" fmla="*/ 2456953 h 2619955"/>
                <a:gd name="connsiteX224" fmla="*/ 1220525 w 3593989"/>
                <a:gd name="connsiteY224" fmla="*/ 2548393 h 2619955"/>
                <a:gd name="connsiteX225" fmla="*/ 1192695 w 3593989"/>
                <a:gd name="connsiteY225" fmla="*/ 2580198 h 2619955"/>
                <a:gd name="connsiteX226" fmla="*/ 1109207 w 3593989"/>
                <a:gd name="connsiteY226" fmla="*/ 2619955 h 2619955"/>
                <a:gd name="connsiteX227" fmla="*/ 1049572 w 3593989"/>
                <a:gd name="connsiteY227" fmla="*/ 2612004 h 2619955"/>
                <a:gd name="connsiteX228" fmla="*/ 1025718 w 3593989"/>
                <a:gd name="connsiteY228" fmla="*/ 2608028 h 2619955"/>
                <a:gd name="connsiteX229" fmla="*/ 894521 w 3593989"/>
                <a:gd name="connsiteY229" fmla="*/ 2604052 h 2619955"/>
                <a:gd name="connsiteX230" fmla="*/ 866692 w 3593989"/>
                <a:gd name="connsiteY230" fmla="*/ 2596101 h 2619955"/>
                <a:gd name="connsiteX231" fmla="*/ 850789 w 3593989"/>
                <a:gd name="connsiteY231" fmla="*/ 2592125 h 2619955"/>
                <a:gd name="connsiteX232" fmla="*/ 811033 w 3593989"/>
                <a:gd name="connsiteY232" fmla="*/ 2588150 h 2619955"/>
                <a:gd name="connsiteX233" fmla="*/ 727544 w 3593989"/>
                <a:gd name="connsiteY233" fmla="*/ 2572247 h 2619955"/>
                <a:gd name="connsiteX234" fmla="*/ 707666 w 3593989"/>
                <a:gd name="connsiteY234" fmla="*/ 2560320 h 2619955"/>
                <a:gd name="connsiteX235" fmla="*/ 687787 w 3593989"/>
                <a:gd name="connsiteY235" fmla="*/ 2556345 h 2619955"/>
                <a:gd name="connsiteX236" fmla="*/ 671885 w 3593989"/>
                <a:gd name="connsiteY236" fmla="*/ 2552369 h 2619955"/>
                <a:gd name="connsiteX237" fmla="*/ 640080 w 3593989"/>
                <a:gd name="connsiteY237" fmla="*/ 2528515 h 2619955"/>
                <a:gd name="connsiteX238" fmla="*/ 604299 w 3593989"/>
                <a:gd name="connsiteY238" fmla="*/ 2500685 h 2619955"/>
                <a:gd name="connsiteX239" fmla="*/ 584420 w 3593989"/>
                <a:gd name="connsiteY239" fmla="*/ 2484783 h 2619955"/>
                <a:gd name="connsiteX240" fmla="*/ 560567 w 3593989"/>
                <a:gd name="connsiteY240" fmla="*/ 2456953 h 2619955"/>
                <a:gd name="connsiteX241" fmla="*/ 540688 w 3593989"/>
                <a:gd name="connsiteY241" fmla="*/ 2421172 h 2619955"/>
                <a:gd name="connsiteX242" fmla="*/ 516834 w 3593989"/>
                <a:gd name="connsiteY242" fmla="*/ 2393343 h 2619955"/>
                <a:gd name="connsiteX243" fmla="*/ 508883 w 3593989"/>
                <a:gd name="connsiteY243" fmla="*/ 2377440 h 2619955"/>
                <a:gd name="connsiteX244" fmla="*/ 504907 w 3593989"/>
                <a:gd name="connsiteY244" fmla="*/ 2361538 h 2619955"/>
                <a:gd name="connsiteX245" fmla="*/ 485029 w 3593989"/>
                <a:gd name="connsiteY245" fmla="*/ 2333708 h 2619955"/>
                <a:gd name="connsiteX246" fmla="*/ 477078 w 3593989"/>
                <a:gd name="connsiteY246" fmla="*/ 2309854 h 2619955"/>
                <a:gd name="connsiteX247" fmla="*/ 461175 w 3593989"/>
                <a:gd name="connsiteY247" fmla="*/ 2266122 h 2619955"/>
                <a:gd name="connsiteX248" fmla="*/ 441297 w 3593989"/>
                <a:gd name="connsiteY248" fmla="*/ 2242268 h 2619955"/>
                <a:gd name="connsiteX249" fmla="*/ 405516 w 3593989"/>
                <a:gd name="connsiteY249" fmla="*/ 2158779 h 2619955"/>
                <a:gd name="connsiteX250" fmla="*/ 397565 w 3593989"/>
                <a:gd name="connsiteY250" fmla="*/ 2130950 h 2619955"/>
                <a:gd name="connsiteX251" fmla="*/ 365760 w 3593989"/>
                <a:gd name="connsiteY251" fmla="*/ 2079266 h 2619955"/>
                <a:gd name="connsiteX252" fmla="*/ 361784 w 3593989"/>
                <a:gd name="connsiteY252" fmla="*/ 2067339 h 2619955"/>
                <a:gd name="connsiteX253" fmla="*/ 353833 w 3593989"/>
                <a:gd name="connsiteY253" fmla="*/ 2055412 h 2619955"/>
                <a:gd name="connsiteX254" fmla="*/ 345881 w 3593989"/>
                <a:gd name="connsiteY254" fmla="*/ 2035534 h 2619955"/>
                <a:gd name="connsiteX255" fmla="*/ 329979 w 3593989"/>
                <a:gd name="connsiteY255" fmla="*/ 2015656 h 2619955"/>
                <a:gd name="connsiteX256" fmla="*/ 298174 w 3593989"/>
                <a:gd name="connsiteY256" fmla="*/ 1952045 h 2619955"/>
                <a:gd name="connsiteX257" fmla="*/ 282271 w 3593989"/>
                <a:gd name="connsiteY257" fmla="*/ 1936143 h 2619955"/>
                <a:gd name="connsiteX258" fmla="*/ 262393 w 3593989"/>
                <a:gd name="connsiteY258" fmla="*/ 1900362 h 2619955"/>
                <a:gd name="connsiteX259" fmla="*/ 226612 w 3593989"/>
                <a:gd name="connsiteY259" fmla="*/ 1852654 h 2619955"/>
                <a:gd name="connsiteX260" fmla="*/ 214685 w 3593989"/>
                <a:gd name="connsiteY260" fmla="*/ 1840727 h 2619955"/>
                <a:gd name="connsiteX261" fmla="*/ 182880 w 3593989"/>
                <a:gd name="connsiteY261" fmla="*/ 1793019 h 2619955"/>
                <a:gd name="connsiteX262" fmla="*/ 155050 w 3593989"/>
                <a:gd name="connsiteY262" fmla="*/ 1761214 h 2619955"/>
                <a:gd name="connsiteX263" fmla="*/ 127220 w 3593989"/>
                <a:gd name="connsiteY263" fmla="*/ 1725433 h 2619955"/>
                <a:gd name="connsiteX264" fmla="*/ 115294 w 3593989"/>
                <a:gd name="connsiteY264" fmla="*/ 1709531 h 2619955"/>
                <a:gd name="connsiteX265" fmla="*/ 91440 w 3593989"/>
                <a:gd name="connsiteY265" fmla="*/ 1669774 h 2619955"/>
                <a:gd name="connsiteX266" fmla="*/ 79513 w 3593989"/>
                <a:gd name="connsiteY266" fmla="*/ 1665798 h 2619955"/>
                <a:gd name="connsiteX267" fmla="*/ 51683 w 3593989"/>
                <a:gd name="connsiteY267" fmla="*/ 1622066 h 2619955"/>
                <a:gd name="connsiteX268" fmla="*/ 35780 w 3593989"/>
                <a:gd name="connsiteY268" fmla="*/ 1602188 h 2619955"/>
                <a:gd name="connsiteX269" fmla="*/ 15902 w 3593989"/>
                <a:gd name="connsiteY269" fmla="*/ 1538578 h 2619955"/>
                <a:gd name="connsiteX270" fmla="*/ 7951 w 3593989"/>
                <a:gd name="connsiteY270" fmla="*/ 1514724 h 2619955"/>
                <a:gd name="connsiteX271" fmla="*/ 3975 w 3593989"/>
                <a:gd name="connsiteY271" fmla="*/ 1494845 h 2619955"/>
                <a:gd name="connsiteX272" fmla="*/ 0 w 3593989"/>
                <a:gd name="connsiteY272" fmla="*/ 1478943 h 2619955"/>
                <a:gd name="connsiteX273" fmla="*/ 3975 w 3593989"/>
                <a:gd name="connsiteY273" fmla="*/ 1403405 h 2619955"/>
                <a:gd name="connsiteX274" fmla="*/ 15902 w 3593989"/>
                <a:gd name="connsiteY274" fmla="*/ 1383527 h 2619955"/>
                <a:gd name="connsiteX275" fmla="*/ 19878 w 3593989"/>
                <a:gd name="connsiteY275" fmla="*/ 1367625 h 2619955"/>
                <a:gd name="connsiteX276" fmla="*/ 27829 w 3593989"/>
                <a:gd name="connsiteY276" fmla="*/ 1351722 h 2619955"/>
                <a:gd name="connsiteX277" fmla="*/ 39756 w 3593989"/>
                <a:gd name="connsiteY277" fmla="*/ 1319917 h 2619955"/>
                <a:gd name="connsiteX278" fmla="*/ 59634 w 3593989"/>
                <a:gd name="connsiteY278" fmla="*/ 1268233 h 2619955"/>
                <a:gd name="connsiteX279" fmla="*/ 71561 w 3593989"/>
                <a:gd name="connsiteY279" fmla="*/ 1236428 h 2619955"/>
                <a:gd name="connsiteX280" fmla="*/ 87464 w 3593989"/>
                <a:gd name="connsiteY280" fmla="*/ 1144988 h 2619955"/>
                <a:gd name="connsiteX281" fmla="*/ 91440 w 3593989"/>
                <a:gd name="connsiteY281" fmla="*/ 1105231 h 2619955"/>
                <a:gd name="connsiteX282" fmla="*/ 95415 w 3593989"/>
                <a:gd name="connsiteY282" fmla="*/ 695739 h 2619955"/>
                <a:gd name="connsiteX283" fmla="*/ 99391 w 3593989"/>
                <a:gd name="connsiteY283" fmla="*/ 675861 h 2619955"/>
                <a:gd name="connsiteX284" fmla="*/ 107342 w 3593989"/>
                <a:gd name="connsiteY284" fmla="*/ 624178 h 2619955"/>
                <a:gd name="connsiteX285" fmla="*/ 123245 w 3593989"/>
                <a:gd name="connsiteY285" fmla="*/ 580445 h 2619955"/>
                <a:gd name="connsiteX286" fmla="*/ 202758 w 3593989"/>
                <a:gd name="connsiteY286" fmla="*/ 592372 h 2619955"/>
                <a:gd name="connsiteX287" fmla="*/ 218660 w 3593989"/>
                <a:gd name="connsiteY287" fmla="*/ 612251 h 2619955"/>
                <a:gd name="connsiteX288" fmla="*/ 230587 w 3593989"/>
                <a:gd name="connsiteY288" fmla="*/ 620202 h 2619955"/>
                <a:gd name="connsiteX289" fmla="*/ 242514 w 3593989"/>
                <a:gd name="connsiteY289" fmla="*/ 644056 h 2619955"/>
                <a:gd name="connsiteX290" fmla="*/ 250466 w 3593989"/>
                <a:gd name="connsiteY290" fmla="*/ 652007 h 2619955"/>
                <a:gd name="connsiteX291" fmla="*/ 258417 w 3593989"/>
                <a:gd name="connsiteY291" fmla="*/ 675861 h 2619955"/>
                <a:gd name="connsiteX292" fmla="*/ 266368 w 3593989"/>
                <a:gd name="connsiteY292" fmla="*/ 687788 h 2619955"/>
                <a:gd name="connsiteX293" fmla="*/ 270344 w 3593989"/>
                <a:gd name="connsiteY293" fmla="*/ 699715 h 2619955"/>
                <a:gd name="connsiteX294" fmla="*/ 286247 w 3593989"/>
                <a:gd name="connsiteY294" fmla="*/ 723569 h 2619955"/>
                <a:gd name="connsiteX295" fmla="*/ 298174 w 3593989"/>
                <a:gd name="connsiteY295" fmla="*/ 747423 h 2619955"/>
                <a:gd name="connsiteX296" fmla="*/ 314076 w 3593989"/>
                <a:gd name="connsiteY296" fmla="*/ 771277 h 2619955"/>
                <a:gd name="connsiteX297" fmla="*/ 318052 w 3593989"/>
                <a:gd name="connsiteY297" fmla="*/ 783204 h 2619955"/>
                <a:gd name="connsiteX298" fmla="*/ 322027 w 3593989"/>
                <a:gd name="connsiteY298" fmla="*/ 799106 h 2619955"/>
                <a:gd name="connsiteX299" fmla="*/ 329979 w 3593989"/>
                <a:gd name="connsiteY299" fmla="*/ 807058 h 2619955"/>
                <a:gd name="connsiteX300" fmla="*/ 337930 w 3593989"/>
                <a:gd name="connsiteY300" fmla="*/ 818985 h 2619955"/>
                <a:gd name="connsiteX301" fmla="*/ 365760 w 3593989"/>
                <a:gd name="connsiteY301" fmla="*/ 854765 h 2619955"/>
                <a:gd name="connsiteX302" fmla="*/ 373711 w 3593989"/>
                <a:gd name="connsiteY302" fmla="*/ 866692 h 2619955"/>
                <a:gd name="connsiteX303" fmla="*/ 377687 w 3593989"/>
                <a:gd name="connsiteY303" fmla="*/ 878619 h 2619955"/>
                <a:gd name="connsiteX304" fmla="*/ 389614 w 3593989"/>
                <a:gd name="connsiteY304" fmla="*/ 886571 h 2619955"/>
                <a:gd name="connsiteX305" fmla="*/ 393589 w 3593989"/>
                <a:gd name="connsiteY305" fmla="*/ 898498 h 2619955"/>
                <a:gd name="connsiteX306" fmla="*/ 409492 w 3593989"/>
                <a:gd name="connsiteY306" fmla="*/ 926327 h 2619955"/>
                <a:gd name="connsiteX307" fmla="*/ 425394 w 3593989"/>
                <a:gd name="connsiteY307" fmla="*/ 950181 h 2619955"/>
                <a:gd name="connsiteX308" fmla="*/ 441297 w 3593989"/>
                <a:gd name="connsiteY308" fmla="*/ 981986 h 2619955"/>
                <a:gd name="connsiteX309" fmla="*/ 457200 w 3593989"/>
                <a:gd name="connsiteY309" fmla="*/ 1009816 h 2619955"/>
                <a:gd name="connsiteX310" fmla="*/ 473102 w 3593989"/>
                <a:gd name="connsiteY310" fmla="*/ 1029694 h 2619955"/>
                <a:gd name="connsiteX311" fmla="*/ 481054 w 3593989"/>
                <a:gd name="connsiteY311" fmla="*/ 1045597 h 2619955"/>
                <a:gd name="connsiteX312" fmla="*/ 492980 w 3593989"/>
                <a:gd name="connsiteY312" fmla="*/ 1053548 h 2619955"/>
                <a:gd name="connsiteX313" fmla="*/ 500932 w 3593989"/>
                <a:gd name="connsiteY313" fmla="*/ 1061499 h 2619955"/>
                <a:gd name="connsiteX314" fmla="*/ 524786 w 3593989"/>
                <a:gd name="connsiteY314" fmla="*/ 1081378 h 2619955"/>
                <a:gd name="connsiteX315" fmla="*/ 544664 w 3593989"/>
                <a:gd name="connsiteY315" fmla="*/ 1101256 h 2619955"/>
                <a:gd name="connsiteX316" fmla="*/ 556591 w 3593989"/>
                <a:gd name="connsiteY316" fmla="*/ 1109207 h 2619955"/>
                <a:gd name="connsiteX317" fmla="*/ 568518 w 3593989"/>
                <a:gd name="connsiteY317" fmla="*/ 1125110 h 2619955"/>
                <a:gd name="connsiteX318" fmla="*/ 572494 w 3593989"/>
                <a:gd name="connsiteY318" fmla="*/ 1137037 h 2619955"/>
                <a:gd name="connsiteX319" fmla="*/ 580445 w 3593989"/>
                <a:gd name="connsiteY319" fmla="*/ 1148964 h 2619955"/>
                <a:gd name="connsiteX320" fmla="*/ 584420 w 3593989"/>
                <a:gd name="connsiteY320" fmla="*/ 1164866 h 2619955"/>
                <a:gd name="connsiteX321" fmla="*/ 592372 w 3593989"/>
                <a:gd name="connsiteY321" fmla="*/ 1172818 h 2619955"/>
                <a:gd name="connsiteX322" fmla="*/ 616226 w 3593989"/>
                <a:gd name="connsiteY322" fmla="*/ 1184745 h 2619955"/>
                <a:gd name="connsiteX323" fmla="*/ 624177 w 3593989"/>
                <a:gd name="connsiteY323" fmla="*/ 1196671 h 2619955"/>
                <a:gd name="connsiteX324" fmla="*/ 636104 w 3593989"/>
                <a:gd name="connsiteY324" fmla="*/ 1200647 h 2619955"/>
                <a:gd name="connsiteX325" fmla="*/ 648031 w 3593989"/>
                <a:gd name="connsiteY325" fmla="*/ 1208598 h 2619955"/>
                <a:gd name="connsiteX326" fmla="*/ 663934 w 3593989"/>
                <a:gd name="connsiteY326" fmla="*/ 1224501 h 2619955"/>
                <a:gd name="connsiteX327" fmla="*/ 675860 w 3593989"/>
                <a:gd name="connsiteY327" fmla="*/ 1232452 h 2619955"/>
                <a:gd name="connsiteX328" fmla="*/ 699714 w 3593989"/>
                <a:gd name="connsiteY328" fmla="*/ 1252331 h 2619955"/>
                <a:gd name="connsiteX329" fmla="*/ 719593 w 3593989"/>
                <a:gd name="connsiteY329" fmla="*/ 1264258 h 2619955"/>
                <a:gd name="connsiteX330" fmla="*/ 779227 w 3593989"/>
                <a:gd name="connsiteY330" fmla="*/ 1339795 h 2619955"/>
                <a:gd name="connsiteX331" fmla="*/ 807057 w 3593989"/>
                <a:gd name="connsiteY331" fmla="*/ 1363649 h 2619955"/>
                <a:gd name="connsiteX332" fmla="*/ 878619 w 3593989"/>
                <a:gd name="connsiteY332" fmla="*/ 1427259 h 2619955"/>
                <a:gd name="connsiteX333" fmla="*/ 898497 w 3593989"/>
                <a:gd name="connsiteY333" fmla="*/ 1435211 h 2619955"/>
                <a:gd name="connsiteX334" fmla="*/ 918375 w 3593989"/>
                <a:gd name="connsiteY334" fmla="*/ 1451113 h 2619955"/>
                <a:gd name="connsiteX335" fmla="*/ 942229 w 3593989"/>
                <a:gd name="connsiteY335" fmla="*/ 1459065 h 2619955"/>
                <a:gd name="connsiteX336" fmla="*/ 966083 w 3593989"/>
                <a:gd name="connsiteY336" fmla="*/ 1474967 h 2619955"/>
                <a:gd name="connsiteX337" fmla="*/ 1037645 w 3593989"/>
                <a:gd name="connsiteY337" fmla="*/ 1506772 h 2619955"/>
                <a:gd name="connsiteX338" fmla="*/ 1077401 w 3593989"/>
                <a:gd name="connsiteY338" fmla="*/ 1530626 h 2619955"/>
                <a:gd name="connsiteX339" fmla="*/ 1089328 w 3593989"/>
                <a:gd name="connsiteY339" fmla="*/ 1538578 h 2619955"/>
                <a:gd name="connsiteX340" fmla="*/ 1113182 w 3593989"/>
                <a:gd name="connsiteY340" fmla="*/ 1550505 h 2619955"/>
                <a:gd name="connsiteX341" fmla="*/ 1236427 w 3593989"/>
                <a:gd name="connsiteY341" fmla="*/ 1606164 h 2619955"/>
                <a:gd name="connsiteX342" fmla="*/ 1391478 w 3593989"/>
                <a:gd name="connsiteY342" fmla="*/ 1685677 h 2619955"/>
                <a:gd name="connsiteX343" fmla="*/ 1518699 w 3593989"/>
                <a:gd name="connsiteY343" fmla="*/ 1725433 h 2619955"/>
                <a:gd name="connsiteX344" fmla="*/ 1562431 w 3593989"/>
                <a:gd name="connsiteY344" fmla="*/ 1729409 h 2619955"/>
                <a:gd name="connsiteX345" fmla="*/ 1602187 w 3593989"/>
                <a:gd name="connsiteY345" fmla="*/ 1745311 h 2619955"/>
                <a:gd name="connsiteX346" fmla="*/ 1626041 w 3593989"/>
                <a:gd name="connsiteY346" fmla="*/ 1761214 h 2619955"/>
                <a:gd name="connsiteX347" fmla="*/ 1637968 w 3593989"/>
                <a:gd name="connsiteY347" fmla="*/ 1773141 h 2619955"/>
                <a:gd name="connsiteX348" fmla="*/ 1661822 w 3593989"/>
                <a:gd name="connsiteY348" fmla="*/ 1785068 h 2619955"/>
                <a:gd name="connsiteX349" fmla="*/ 1673749 w 3593989"/>
                <a:gd name="connsiteY349" fmla="*/ 1796995 h 2619955"/>
                <a:gd name="connsiteX350" fmla="*/ 1685676 w 3593989"/>
                <a:gd name="connsiteY350" fmla="*/ 1800971 h 2619955"/>
                <a:gd name="connsiteX351" fmla="*/ 1725433 w 3593989"/>
                <a:gd name="connsiteY351" fmla="*/ 1820849 h 2619955"/>
                <a:gd name="connsiteX352" fmla="*/ 1757238 w 3593989"/>
                <a:gd name="connsiteY352" fmla="*/ 1844703 h 2619955"/>
                <a:gd name="connsiteX353" fmla="*/ 1808921 w 3593989"/>
                <a:gd name="connsiteY353" fmla="*/ 1872532 h 2619955"/>
                <a:gd name="connsiteX354" fmla="*/ 1836751 w 3593989"/>
                <a:gd name="connsiteY354" fmla="*/ 1892411 h 2619955"/>
                <a:gd name="connsiteX355" fmla="*/ 1884459 w 3593989"/>
                <a:gd name="connsiteY355" fmla="*/ 1916265 h 2619955"/>
                <a:gd name="connsiteX356" fmla="*/ 1908313 w 3593989"/>
                <a:gd name="connsiteY356" fmla="*/ 1928191 h 2619955"/>
                <a:gd name="connsiteX357" fmla="*/ 1920240 w 3593989"/>
                <a:gd name="connsiteY357" fmla="*/ 1932167 h 2619955"/>
                <a:gd name="connsiteX358" fmla="*/ 1956020 w 3593989"/>
                <a:gd name="connsiteY358" fmla="*/ 1956021 h 2619955"/>
                <a:gd name="connsiteX359" fmla="*/ 1987826 w 3593989"/>
                <a:gd name="connsiteY359" fmla="*/ 1975899 h 2619955"/>
                <a:gd name="connsiteX360" fmla="*/ 2003728 w 3593989"/>
                <a:gd name="connsiteY360" fmla="*/ 1979875 h 2619955"/>
                <a:gd name="connsiteX361" fmla="*/ 2023607 w 3593989"/>
                <a:gd name="connsiteY361" fmla="*/ 1991802 h 2619955"/>
                <a:gd name="connsiteX362" fmla="*/ 2039509 w 3593989"/>
                <a:gd name="connsiteY362" fmla="*/ 2003729 h 2619955"/>
                <a:gd name="connsiteX363" fmla="*/ 2138900 w 3593989"/>
                <a:gd name="connsiteY363" fmla="*/ 2023607 h 2619955"/>
                <a:gd name="connsiteX364" fmla="*/ 2166730 w 3593989"/>
                <a:gd name="connsiteY364" fmla="*/ 2031558 h 2619955"/>
                <a:gd name="connsiteX365" fmla="*/ 2202511 w 3593989"/>
                <a:gd name="connsiteY365" fmla="*/ 2035534 h 2619955"/>
                <a:gd name="connsiteX366" fmla="*/ 2218414 w 3593989"/>
                <a:gd name="connsiteY366" fmla="*/ 2047461 h 2619955"/>
                <a:gd name="connsiteX367" fmla="*/ 2500685 w 3593989"/>
                <a:gd name="connsiteY367" fmla="*/ 2039510 h 2619955"/>
                <a:gd name="connsiteX368" fmla="*/ 2556344 w 3593989"/>
                <a:gd name="connsiteY368" fmla="*/ 2019631 h 2619955"/>
                <a:gd name="connsiteX369" fmla="*/ 2627906 w 3593989"/>
                <a:gd name="connsiteY369" fmla="*/ 1944094 h 2619955"/>
                <a:gd name="connsiteX370" fmla="*/ 2675614 w 3593989"/>
                <a:gd name="connsiteY370" fmla="*/ 1868557 h 2619955"/>
                <a:gd name="connsiteX371" fmla="*/ 2782956 w 3593989"/>
                <a:gd name="connsiteY371" fmla="*/ 1789044 h 2619955"/>
                <a:gd name="connsiteX372" fmla="*/ 2810786 w 3593989"/>
                <a:gd name="connsiteY372" fmla="*/ 1745311 h 2619955"/>
                <a:gd name="connsiteX373" fmla="*/ 2834640 w 3593989"/>
                <a:gd name="connsiteY373" fmla="*/ 1717482 h 2619955"/>
                <a:gd name="connsiteX374" fmla="*/ 2894274 w 3593989"/>
                <a:gd name="connsiteY374" fmla="*/ 1602188 h 2619955"/>
                <a:gd name="connsiteX375" fmla="*/ 2930055 w 3593989"/>
                <a:gd name="connsiteY375" fmla="*/ 1530626 h 2619955"/>
                <a:gd name="connsiteX376" fmla="*/ 2945958 w 3593989"/>
                <a:gd name="connsiteY376" fmla="*/ 1498821 h 2619955"/>
                <a:gd name="connsiteX377" fmla="*/ 2977763 w 3593989"/>
                <a:gd name="connsiteY377" fmla="*/ 1411357 h 2619955"/>
                <a:gd name="connsiteX378" fmla="*/ 2997641 w 3593989"/>
                <a:gd name="connsiteY378" fmla="*/ 1347746 h 2619955"/>
                <a:gd name="connsiteX379" fmla="*/ 3005593 w 3593989"/>
                <a:gd name="connsiteY379" fmla="*/ 1319917 h 2619955"/>
                <a:gd name="connsiteX380" fmla="*/ 3033422 w 3593989"/>
                <a:gd name="connsiteY380" fmla="*/ 1248355 h 2619955"/>
                <a:gd name="connsiteX381" fmla="*/ 3069203 w 3593989"/>
                <a:gd name="connsiteY381" fmla="*/ 1117158 h 2619955"/>
                <a:gd name="connsiteX382" fmla="*/ 3077154 w 3593989"/>
                <a:gd name="connsiteY382" fmla="*/ 1041621 h 2619955"/>
                <a:gd name="connsiteX383" fmla="*/ 3065227 w 3593989"/>
                <a:gd name="connsiteY383" fmla="*/ 934278 h 2619955"/>
                <a:gd name="connsiteX384" fmla="*/ 3061252 w 3593989"/>
                <a:gd name="connsiteY384" fmla="*/ 890546 h 2619955"/>
                <a:gd name="connsiteX385" fmla="*/ 3049325 w 3593989"/>
                <a:gd name="connsiteY385" fmla="*/ 878619 h 2619955"/>
                <a:gd name="connsiteX386" fmla="*/ 3037398 w 3593989"/>
                <a:gd name="connsiteY386" fmla="*/ 858741 h 2619955"/>
                <a:gd name="connsiteX387" fmla="*/ 3013544 w 3593989"/>
                <a:gd name="connsiteY387" fmla="*/ 807058 h 2619955"/>
                <a:gd name="connsiteX388" fmla="*/ 3001617 w 3593989"/>
                <a:gd name="connsiteY388" fmla="*/ 779228 h 2619955"/>
                <a:gd name="connsiteX389" fmla="*/ 2981739 w 3593989"/>
                <a:gd name="connsiteY389" fmla="*/ 755374 h 2619955"/>
                <a:gd name="connsiteX390" fmla="*/ 2938007 w 3593989"/>
                <a:gd name="connsiteY390" fmla="*/ 703691 h 2619955"/>
                <a:gd name="connsiteX391" fmla="*/ 2854518 w 3593989"/>
                <a:gd name="connsiteY391" fmla="*/ 612251 h 2619955"/>
                <a:gd name="connsiteX392" fmla="*/ 2786932 w 3593989"/>
                <a:gd name="connsiteY392" fmla="*/ 560567 h 2619955"/>
                <a:gd name="connsiteX393" fmla="*/ 2707419 w 3593989"/>
                <a:gd name="connsiteY393" fmla="*/ 492981 h 2619955"/>
                <a:gd name="connsiteX394" fmla="*/ 2667662 w 3593989"/>
                <a:gd name="connsiteY394" fmla="*/ 469127 h 2619955"/>
                <a:gd name="connsiteX395" fmla="*/ 2604052 w 3593989"/>
                <a:gd name="connsiteY395" fmla="*/ 437322 h 2619955"/>
                <a:gd name="connsiteX396" fmla="*/ 2536466 w 3593989"/>
                <a:gd name="connsiteY396" fmla="*/ 389614 h 2619955"/>
                <a:gd name="connsiteX397" fmla="*/ 2492734 w 3593989"/>
                <a:gd name="connsiteY397" fmla="*/ 361785 h 2619955"/>
                <a:gd name="connsiteX398" fmla="*/ 2460928 w 3593989"/>
                <a:gd name="connsiteY398" fmla="*/ 329979 h 2619955"/>
                <a:gd name="connsiteX399" fmla="*/ 2421172 w 3593989"/>
                <a:gd name="connsiteY399" fmla="*/ 310101 h 2619955"/>
                <a:gd name="connsiteX400" fmla="*/ 2393342 w 3593989"/>
                <a:gd name="connsiteY400" fmla="*/ 286247 h 2619955"/>
                <a:gd name="connsiteX401" fmla="*/ 2361537 w 3593989"/>
                <a:gd name="connsiteY401" fmla="*/ 262393 h 2619955"/>
                <a:gd name="connsiteX402" fmla="*/ 2337683 w 3593989"/>
                <a:gd name="connsiteY402" fmla="*/ 242515 h 2619955"/>
                <a:gd name="connsiteX403" fmla="*/ 2301902 w 3593989"/>
                <a:gd name="connsiteY403" fmla="*/ 214685 h 2619955"/>
                <a:gd name="connsiteX404" fmla="*/ 2289975 w 3593989"/>
                <a:gd name="connsiteY404" fmla="*/ 206734 h 2619955"/>
                <a:gd name="connsiteX405" fmla="*/ 2250219 w 3593989"/>
                <a:gd name="connsiteY405" fmla="*/ 166978 h 2619955"/>
                <a:gd name="connsiteX406" fmla="*/ 2242267 w 3593989"/>
                <a:gd name="connsiteY406" fmla="*/ 159026 h 2619955"/>
                <a:gd name="connsiteX407" fmla="*/ 2234316 w 3593989"/>
                <a:gd name="connsiteY407" fmla="*/ 147099 h 2619955"/>
                <a:gd name="connsiteX408" fmla="*/ 2222389 w 3593989"/>
                <a:gd name="connsiteY408" fmla="*/ 143124 h 2619955"/>
                <a:gd name="connsiteX409" fmla="*/ 2210462 w 3593989"/>
                <a:gd name="connsiteY409" fmla="*/ 131197 h 2619955"/>
                <a:gd name="connsiteX410" fmla="*/ 2194560 w 3593989"/>
                <a:gd name="connsiteY410" fmla="*/ 119270 h 2619955"/>
                <a:gd name="connsiteX411" fmla="*/ 2174681 w 3593989"/>
                <a:gd name="connsiteY411" fmla="*/ 95416 h 2619955"/>
                <a:gd name="connsiteX412" fmla="*/ 2154803 w 3593989"/>
                <a:gd name="connsiteY412" fmla="*/ 87465 h 2619955"/>
                <a:gd name="connsiteX413" fmla="*/ 2138900 w 3593989"/>
                <a:gd name="connsiteY413" fmla="*/ 71562 h 261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Lst>
              <a:rect l="l" t="t" r="r" b="b"/>
              <a:pathLst>
                <a:path w="3593989" h="2619955">
                  <a:moveTo>
                    <a:pt x="258417" y="584421"/>
                  </a:moveTo>
                  <a:lnTo>
                    <a:pt x="699714" y="588397"/>
                  </a:lnTo>
                  <a:cubicBezTo>
                    <a:pt x="708093" y="588612"/>
                    <a:pt x="715330" y="594803"/>
                    <a:pt x="723568" y="596348"/>
                  </a:cubicBezTo>
                  <a:cubicBezTo>
                    <a:pt x="736658" y="598802"/>
                    <a:pt x="750073" y="598999"/>
                    <a:pt x="763325" y="600324"/>
                  </a:cubicBezTo>
                  <a:cubicBezTo>
                    <a:pt x="788791" y="606690"/>
                    <a:pt x="832656" y="618192"/>
                    <a:pt x="854765" y="620202"/>
                  </a:cubicBezTo>
                  <a:cubicBezTo>
                    <a:pt x="869342" y="621527"/>
                    <a:pt x="883982" y="622285"/>
                    <a:pt x="898497" y="624178"/>
                  </a:cubicBezTo>
                  <a:cubicBezTo>
                    <a:pt x="1031784" y="641563"/>
                    <a:pt x="870320" y="624540"/>
                    <a:pt x="985961" y="636105"/>
                  </a:cubicBezTo>
                  <a:cubicBezTo>
                    <a:pt x="1024310" y="655278"/>
                    <a:pt x="975571" y="633410"/>
                    <a:pt x="1053547" y="648031"/>
                  </a:cubicBezTo>
                  <a:cubicBezTo>
                    <a:pt x="1058243" y="648912"/>
                    <a:pt x="1060918" y="654544"/>
                    <a:pt x="1065474" y="655983"/>
                  </a:cubicBezTo>
                  <a:cubicBezTo>
                    <a:pt x="1172222" y="689693"/>
                    <a:pt x="1092852" y="662133"/>
                    <a:pt x="1156914" y="675861"/>
                  </a:cubicBezTo>
                  <a:cubicBezTo>
                    <a:pt x="1230591" y="691649"/>
                    <a:pt x="1139414" y="677336"/>
                    <a:pt x="1212574" y="687788"/>
                  </a:cubicBezTo>
                  <a:cubicBezTo>
                    <a:pt x="1216549" y="689113"/>
                    <a:pt x="1220752" y="689890"/>
                    <a:pt x="1224500" y="691764"/>
                  </a:cubicBezTo>
                  <a:cubicBezTo>
                    <a:pt x="1228774" y="693901"/>
                    <a:pt x="1231850" y="698342"/>
                    <a:pt x="1236427" y="699715"/>
                  </a:cubicBezTo>
                  <a:cubicBezTo>
                    <a:pt x="1245403" y="702408"/>
                    <a:pt x="1255047" y="701964"/>
                    <a:pt x="1264257" y="703691"/>
                  </a:cubicBezTo>
                  <a:cubicBezTo>
                    <a:pt x="1333339" y="716644"/>
                    <a:pt x="1266692" y="707937"/>
                    <a:pt x="1335819" y="715618"/>
                  </a:cubicBezTo>
                  <a:cubicBezTo>
                    <a:pt x="1357022" y="720919"/>
                    <a:pt x="1379880" y="721746"/>
                    <a:pt x="1399429" y="731520"/>
                  </a:cubicBezTo>
                  <a:cubicBezTo>
                    <a:pt x="1404730" y="734170"/>
                    <a:pt x="1409614" y="737912"/>
                    <a:pt x="1415332" y="739471"/>
                  </a:cubicBezTo>
                  <a:cubicBezTo>
                    <a:pt x="1424372" y="741937"/>
                    <a:pt x="1433951" y="741720"/>
                    <a:pt x="1443161" y="743447"/>
                  </a:cubicBezTo>
                  <a:cubicBezTo>
                    <a:pt x="1461447" y="746876"/>
                    <a:pt x="1477299" y="750987"/>
                    <a:pt x="1494845" y="755374"/>
                  </a:cubicBezTo>
                  <a:cubicBezTo>
                    <a:pt x="1498821" y="758024"/>
                    <a:pt x="1502380" y="761443"/>
                    <a:pt x="1506772" y="763325"/>
                  </a:cubicBezTo>
                  <a:cubicBezTo>
                    <a:pt x="1511794" y="765477"/>
                    <a:pt x="1517420" y="765800"/>
                    <a:pt x="1522674" y="767301"/>
                  </a:cubicBezTo>
                  <a:cubicBezTo>
                    <a:pt x="1526703" y="768452"/>
                    <a:pt x="1530677" y="769806"/>
                    <a:pt x="1534601" y="771277"/>
                  </a:cubicBezTo>
                  <a:cubicBezTo>
                    <a:pt x="1549727" y="776949"/>
                    <a:pt x="1576645" y="789210"/>
                    <a:pt x="1590260" y="791155"/>
                  </a:cubicBezTo>
                  <a:lnTo>
                    <a:pt x="1618090" y="795131"/>
                  </a:lnTo>
                  <a:cubicBezTo>
                    <a:pt x="1622066" y="796456"/>
                    <a:pt x="1626269" y="797232"/>
                    <a:pt x="1630017" y="799106"/>
                  </a:cubicBezTo>
                  <a:cubicBezTo>
                    <a:pt x="1634291" y="801243"/>
                    <a:pt x="1637272" y="806057"/>
                    <a:pt x="1641944" y="807058"/>
                  </a:cubicBezTo>
                  <a:cubicBezTo>
                    <a:pt x="1656257" y="810125"/>
                    <a:pt x="1671099" y="809708"/>
                    <a:pt x="1685676" y="811033"/>
                  </a:cubicBezTo>
                  <a:cubicBezTo>
                    <a:pt x="1736034" y="809708"/>
                    <a:pt x="1786638" y="812198"/>
                    <a:pt x="1836751" y="807058"/>
                  </a:cubicBezTo>
                  <a:cubicBezTo>
                    <a:pt x="1840920" y="806630"/>
                    <a:pt x="1838571" y="798725"/>
                    <a:pt x="1840727" y="795131"/>
                  </a:cubicBezTo>
                  <a:cubicBezTo>
                    <a:pt x="1858740" y="765108"/>
                    <a:pt x="1838172" y="829338"/>
                    <a:pt x="1864580" y="763325"/>
                  </a:cubicBezTo>
                  <a:cubicBezTo>
                    <a:pt x="1868789" y="752804"/>
                    <a:pt x="1873388" y="742438"/>
                    <a:pt x="1876507" y="731520"/>
                  </a:cubicBezTo>
                  <a:cubicBezTo>
                    <a:pt x="1878008" y="726266"/>
                    <a:pt x="1878564" y="720734"/>
                    <a:pt x="1880483" y="715618"/>
                  </a:cubicBezTo>
                  <a:cubicBezTo>
                    <a:pt x="1893203" y="681699"/>
                    <a:pt x="1884513" y="715427"/>
                    <a:pt x="1892410" y="687788"/>
                  </a:cubicBezTo>
                  <a:cubicBezTo>
                    <a:pt x="1901393" y="656351"/>
                    <a:pt x="1890986" y="688654"/>
                    <a:pt x="1900361" y="648031"/>
                  </a:cubicBezTo>
                  <a:cubicBezTo>
                    <a:pt x="1902530" y="638630"/>
                    <a:pt x="1905662" y="629478"/>
                    <a:pt x="1908313" y="620202"/>
                  </a:cubicBezTo>
                  <a:cubicBezTo>
                    <a:pt x="1909638" y="609600"/>
                    <a:pt x="1910532" y="598936"/>
                    <a:pt x="1912288" y="588397"/>
                  </a:cubicBezTo>
                  <a:cubicBezTo>
                    <a:pt x="1913186" y="583007"/>
                    <a:pt x="1916127" y="577956"/>
                    <a:pt x="1916264" y="572494"/>
                  </a:cubicBezTo>
                  <a:cubicBezTo>
                    <a:pt x="1924159" y="256737"/>
                    <a:pt x="1874971" y="360889"/>
                    <a:pt x="1928191" y="254442"/>
                  </a:cubicBezTo>
                  <a:cubicBezTo>
                    <a:pt x="1937787" y="206458"/>
                    <a:pt x="1931867" y="227511"/>
                    <a:pt x="1944094" y="190831"/>
                  </a:cubicBezTo>
                  <a:cubicBezTo>
                    <a:pt x="1947535" y="180507"/>
                    <a:pt x="1951265" y="168536"/>
                    <a:pt x="1956020" y="159026"/>
                  </a:cubicBezTo>
                  <a:cubicBezTo>
                    <a:pt x="1958157" y="154752"/>
                    <a:pt x="1961321" y="151075"/>
                    <a:pt x="1963972" y="147099"/>
                  </a:cubicBezTo>
                  <a:cubicBezTo>
                    <a:pt x="1965297" y="143123"/>
                    <a:pt x="1965791" y="138765"/>
                    <a:pt x="1967947" y="135172"/>
                  </a:cubicBezTo>
                  <a:cubicBezTo>
                    <a:pt x="1969876" y="131958"/>
                    <a:pt x="1972972" y="129562"/>
                    <a:pt x="1975899" y="127221"/>
                  </a:cubicBezTo>
                  <a:cubicBezTo>
                    <a:pt x="1983497" y="121143"/>
                    <a:pt x="1990290" y="119548"/>
                    <a:pt x="1995777" y="111318"/>
                  </a:cubicBezTo>
                  <a:cubicBezTo>
                    <a:pt x="1999064" y="106387"/>
                    <a:pt x="2000172" y="100157"/>
                    <a:pt x="2003728" y="95416"/>
                  </a:cubicBezTo>
                  <a:cubicBezTo>
                    <a:pt x="2008226" y="89419"/>
                    <a:pt x="2015133" y="85510"/>
                    <a:pt x="2019631" y="79513"/>
                  </a:cubicBezTo>
                  <a:cubicBezTo>
                    <a:pt x="2023607" y="74212"/>
                    <a:pt x="2027758" y="69039"/>
                    <a:pt x="2031558" y="63611"/>
                  </a:cubicBezTo>
                  <a:cubicBezTo>
                    <a:pt x="2037038" y="55782"/>
                    <a:pt x="2040703" y="46514"/>
                    <a:pt x="2047460" y="39757"/>
                  </a:cubicBezTo>
                  <a:cubicBezTo>
                    <a:pt x="2054086" y="33131"/>
                    <a:pt x="2058449" y="22841"/>
                    <a:pt x="2067339" y="19878"/>
                  </a:cubicBezTo>
                  <a:cubicBezTo>
                    <a:pt x="2094611" y="10789"/>
                    <a:pt x="2060750" y="21526"/>
                    <a:pt x="2099144" y="11927"/>
                  </a:cubicBezTo>
                  <a:cubicBezTo>
                    <a:pt x="2103210" y="10911"/>
                    <a:pt x="2107095" y="9276"/>
                    <a:pt x="2111071" y="7951"/>
                  </a:cubicBezTo>
                  <a:lnTo>
                    <a:pt x="2274073" y="11927"/>
                  </a:lnTo>
                  <a:cubicBezTo>
                    <a:pt x="2280824" y="12221"/>
                    <a:pt x="2287194" y="15903"/>
                    <a:pt x="2293951" y="15903"/>
                  </a:cubicBezTo>
                  <a:cubicBezTo>
                    <a:pt x="2299415" y="15903"/>
                    <a:pt x="2304432" y="12605"/>
                    <a:pt x="2309854" y="11927"/>
                  </a:cubicBezTo>
                  <a:cubicBezTo>
                    <a:pt x="2325688" y="9948"/>
                    <a:pt x="2341659" y="9276"/>
                    <a:pt x="2357561" y="7951"/>
                  </a:cubicBezTo>
                  <a:cubicBezTo>
                    <a:pt x="2368163" y="5301"/>
                    <a:pt x="2378439" y="0"/>
                    <a:pt x="2389367" y="0"/>
                  </a:cubicBezTo>
                  <a:cubicBezTo>
                    <a:pt x="2567026" y="0"/>
                    <a:pt x="2590897" y="2657"/>
                    <a:pt x="2711394" y="11927"/>
                  </a:cubicBezTo>
                  <a:cubicBezTo>
                    <a:pt x="2716695" y="14577"/>
                    <a:pt x="2721794" y="17677"/>
                    <a:pt x="2727297" y="19878"/>
                  </a:cubicBezTo>
                  <a:cubicBezTo>
                    <a:pt x="2735079" y="22991"/>
                    <a:pt x="2743492" y="24426"/>
                    <a:pt x="2751151" y="27830"/>
                  </a:cubicBezTo>
                  <a:cubicBezTo>
                    <a:pt x="2755517" y="29771"/>
                    <a:pt x="2758501" y="34408"/>
                    <a:pt x="2763078" y="35781"/>
                  </a:cubicBezTo>
                  <a:cubicBezTo>
                    <a:pt x="2772053" y="38474"/>
                    <a:pt x="2781688" y="38081"/>
                    <a:pt x="2790907" y="39757"/>
                  </a:cubicBezTo>
                  <a:cubicBezTo>
                    <a:pt x="2796283" y="40734"/>
                    <a:pt x="2801576" y="42162"/>
                    <a:pt x="2806810" y="43732"/>
                  </a:cubicBezTo>
                  <a:cubicBezTo>
                    <a:pt x="2850979" y="56983"/>
                    <a:pt x="2810565" y="45298"/>
                    <a:pt x="2854518" y="63611"/>
                  </a:cubicBezTo>
                  <a:cubicBezTo>
                    <a:pt x="2862255" y="66835"/>
                    <a:pt x="2870713" y="68158"/>
                    <a:pt x="2878372" y="71562"/>
                  </a:cubicBezTo>
                  <a:cubicBezTo>
                    <a:pt x="2882738" y="73503"/>
                    <a:pt x="2885722" y="78140"/>
                    <a:pt x="2890299" y="79513"/>
                  </a:cubicBezTo>
                  <a:cubicBezTo>
                    <a:pt x="2899274" y="82206"/>
                    <a:pt x="2908918" y="81762"/>
                    <a:pt x="2918128" y="83489"/>
                  </a:cubicBezTo>
                  <a:cubicBezTo>
                    <a:pt x="2930137" y="85741"/>
                    <a:pt x="2941982" y="88790"/>
                    <a:pt x="2953909" y="91440"/>
                  </a:cubicBezTo>
                  <a:cubicBezTo>
                    <a:pt x="2959210" y="94090"/>
                    <a:pt x="2964786" y="96250"/>
                    <a:pt x="2969812" y="99391"/>
                  </a:cubicBezTo>
                  <a:cubicBezTo>
                    <a:pt x="2975431" y="102903"/>
                    <a:pt x="2979961" y="108031"/>
                    <a:pt x="2985714" y="111318"/>
                  </a:cubicBezTo>
                  <a:cubicBezTo>
                    <a:pt x="2992297" y="115080"/>
                    <a:pt x="3012485" y="118263"/>
                    <a:pt x="3017520" y="119270"/>
                  </a:cubicBezTo>
                  <a:cubicBezTo>
                    <a:pt x="3060381" y="153558"/>
                    <a:pt x="3014977" y="122228"/>
                    <a:pt x="3057276" y="139148"/>
                  </a:cubicBezTo>
                  <a:cubicBezTo>
                    <a:pt x="3107029" y="159050"/>
                    <a:pt x="3045578" y="145812"/>
                    <a:pt x="3101008" y="155051"/>
                  </a:cubicBezTo>
                  <a:cubicBezTo>
                    <a:pt x="3103659" y="157701"/>
                    <a:pt x="3105607" y="161326"/>
                    <a:pt x="3108960" y="163002"/>
                  </a:cubicBezTo>
                  <a:cubicBezTo>
                    <a:pt x="3116290" y="166667"/>
                    <a:pt x="3154311" y="177096"/>
                    <a:pt x="3160643" y="178905"/>
                  </a:cubicBezTo>
                  <a:cubicBezTo>
                    <a:pt x="3164619" y="182880"/>
                    <a:pt x="3167432" y="188548"/>
                    <a:pt x="3172570" y="190831"/>
                  </a:cubicBezTo>
                  <a:cubicBezTo>
                    <a:pt x="3179936" y="194105"/>
                    <a:pt x="3188555" y="193058"/>
                    <a:pt x="3196424" y="194807"/>
                  </a:cubicBezTo>
                  <a:cubicBezTo>
                    <a:pt x="3200515" y="195716"/>
                    <a:pt x="3204427" y="197312"/>
                    <a:pt x="3208351" y="198783"/>
                  </a:cubicBezTo>
                  <a:cubicBezTo>
                    <a:pt x="3263377" y="219418"/>
                    <a:pt x="3201729" y="195471"/>
                    <a:pt x="3240156" y="214685"/>
                  </a:cubicBezTo>
                  <a:cubicBezTo>
                    <a:pt x="3248307" y="218760"/>
                    <a:pt x="3264398" y="221124"/>
                    <a:pt x="3271961" y="222637"/>
                  </a:cubicBezTo>
                  <a:cubicBezTo>
                    <a:pt x="3274612" y="225287"/>
                    <a:pt x="3276699" y="228660"/>
                    <a:pt x="3279913" y="230588"/>
                  </a:cubicBezTo>
                  <a:cubicBezTo>
                    <a:pt x="3283507" y="232744"/>
                    <a:pt x="3287916" y="233093"/>
                    <a:pt x="3291840" y="234564"/>
                  </a:cubicBezTo>
                  <a:cubicBezTo>
                    <a:pt x="3321780" y="245791"/>
                    <a:pt x="3300975" y="239829"/>
                    <a:pt x="3327620" y="246491"/>
                  </a:cubicBezTo>
                  <a:cubicBezTo>
                    <a:pt x="3339600" y="254477"/>
                    <a:pt x="3341325" y="256339"/>
                    <a:pt x="3355450" y="262393"/>
                  </a:cubicBezTo>
                  <a:cubicBezTo>
                    <a:pt x="3359302" y="264044"/>
                    <a:pt x="3363401" y="265044"/>
                    <a:pt x="3367377" y="266369"/>
                  </a:cubicBezTo>
                  <a:cubicBezTo>
                    <a:pt x="3372678" y="270345"/>
                    <a:pt x="3377661" y="274784"/>
                    <a:pt x="3383280" y="278296"/>
                  </a:cubicBezTo>
                  <a:cubicBezTo>
                    <a:pt x="3388306" y="281437"/>
                    <a:pt x="3394251" y="282960"/>
                    <a:pt x="3399182" y="286247"/>
                  </a:cubicBezTo>
                  <a:cubicBezTo>
                    <a:pt x="3406242" y="290954"/>
                    <a:pt x="3412272" y="297059"/>
                    <a:pt x="3419060" y="302150"/>
                  </a:cubicBezTo>
                  <a:cubicBezTo>
                    <a:pt x="3422882" y="305017"/>
                    <a:pt x="3427256" y="307116"/>
                    <a:pt x="3430987" y="310101"/>
                  </a:cubicBezTo>
                  <a:cubicBezTo>
                    <a:pt x="3440528" y="317733"/>
                    <a:pt x="3448936" y="326769"/>
                    <a:pt x="3458817" y="333955"/>
                  </a:cubicBezTo>
                  <a:cubicBezTo>
                    <a:pt x="3477013" y="347188"/>
                    <a:pt x="3470127" y="337622"/>
                    <a:pt x="3486647" y="345882"/>
                  </a:cubicBezTo>
                  <a:cubicBezTo>
                    <a:pt x="3490921" y="348019"/>
                    <a:pt x="3494598" y="351183"/>
                    <a:pt x="3498574" y="353833"/>
                  </a:cubicBezTo>
                  <a:cubicBezTo>
                    <a:pt x="3501224" y="357809"/>
                    <a:pt x="3502794" y="362775"/>
                    <a:pt x="3506525" y="365760"/>
                  </a:cubicBezTo>
                  <a:cubicBezTo>
                    <a:pt x="3509797" y="368378"/>
                    <a:pt x="3514600" y="368085"/>
                    <a:pt x="3518452" y="369736"/>
                  </a:cubicBezTo>
                  <a:cubicBezTo>
                    <a:pt x="3523899" y="372071"/>
                    <a:pt x="3529053" y="375037"/>
                    <a:pt x="3534354" y="377687"/>
                  </a:cubicBezTo>
                  <a:cubicBezTo>
                    <a:pt x="3539655" y="385638"/>
                    <a:pt x="3548383" y="392170"/>
                    <a:pt x="3550257" y="401541"/>
                  </a:cubicBezTo>
                  <a:cubicBezTo>
                    <a:pt x="3551582" y="408167"/>
                    <a:pt x="3550880" y="415552"/>
                    <a:pt x="3554233" y="421419"/>
                  </a:cubicBezTo>
                  <a:cubicBezTo>
                    <a:pt x="3556604" y="425568"/>
                    <a:pt x="3562184" y="426720"/>
                    <a:pt x="3566160" y="429371"/>
                  </a:cubicBezTo>
                  <a:cubicBezTo>
                    <a:pt x="3568810" y="433347"/>
                    <a:pt x="3571974" y="437024"/>
                    <a:pt x="3574111" y="441298"/>
                  </a:cubicBezTo>
                  <a:cubicBezTo>
                    <a:pt x="3575985" y="445046"/>
                    <a:pt x="3575762" y="449738"/>
                    <a:pt x="3578087" y="453225"/>
                  </a:cubicBezTo>
                  <a:cubicBezTo>
                    <a:pt x="3581206" y="457903"/>
                    <a:pt x="3586038" y="461176"/>
                    <a:pt x="3590014" y="465151"/>
                  </a:cubicBezTo>
                  <a:cubicBezTo>
                    <a:pt x="3591339" y="469127"/>
                    <a:pt x="3593989" y="472887"/>
                    <a:pt x="3593989" y="477078"/>
                  </a:cubicBezTo>
                  <a:cubicBezTo>
                    <a:pt x="3593989" y="515994"/>
                    <a:pt x="3593925" y="513053"/>
                    <a:pt x="3586038" y="536713"/>
                  </a:cubicBezTo>
                  <a:cubicBezTo>
                    <a:pt x="3582062" y="563217"/>
                    <a:pt x="3578517" y="589790"/>
                    <a:pt x="3574111" y="616226"/>
                  </a:cubicBezTo>
                  <a:cubicBezTo>
                    <a:pt x="3573213" y="621616"/>
                    <a:pt x="3572579" y="627242"/>
                    <a:pt x="3570135" y="632129"/>
                  </a:cubicBezTo>
                  <a:cubicBezTo>
                    <a:pt x="3567172" y="638055"/>
                    <a:pt x="3563298" y="643789"/>
                    <a:pt x="3558208" y="648031"/>
                  </a:cubicBezTo>
                  <a:cubicBezTo>
                    <a:pt x="3554989" y="650714"/>
                    <a:pt x="3550257" y="650682"/>
                    <a:pt x="3546281" y="652007"/>
                  </a:cubicBezTo>
                  <a:cubicBezTo>
                    <a:pt x="3503253" y="686430"/>
                    <a:pt x="3522625" y="678445"/>
                    <a:pt x="3494598" y="687788"/>
                  </a:cubicBezTo>
                  <a:cubicBezTo>
                    <a:pt x="3486647" y="695739"/>
                    <a:pt x="3479838" y="705028"/>
                    <a:pt x="3470744" y="711642"/>
                  </a:cubicBezTo>
                  <a:cubicBezTo>
                    <a:pt x="3464973" y="715839"/>
                    <a:pt x="3457249" y="716401"/>
                    <a:pt x="3450866" y="719593"/>
                  </a:cubicBezTo>
                  <a:cubicBezTo>
                    <a:pt x="3446592" y="721730"/>
                    <a:pt x="3443116" y="725224"/>
                    <a:pt x="3438939" y="727545"/>
                  </a:cubicBezTo>
                  <a:cubicBezTo>
                    <a:pt x="3403658" y="747145"/>
                    <a:pt x="3427388" y="732571"/>
                    <a:pt x="3395207" y="747423"/>
                  </a:cubicBezTo>
                  <a:cubicBezTo>
                    <a:pt x="3384445" y="752390"/>
                    <a:pt x="3374646" y="759576"/>
                    <a:pt x="3363401" y="763325"/>
                  </a:cubicBezTo>
                  <a:cubicBezTo>
                    <a:pt x="3355450" y="765976"/>
                    <a:pt x="3346521" y="766628"/>
                    <a:pt x="3339547" y="771277"/>
                  </a:cubicBezTo>
                  <a:cubicBezTo>
                    <a:pt x="3323074" y="782259"/>
                    <a:pt x="3332255" y="778069"/>
                    <a:pt x="3311718" y="783204"/>
                  </a:cubicBezTo>
                  <a:cubicBezTo>
                    <a:pt x="3307742" y="785854"/>
                    <a:pt x="3303462" y="788096"/>
                    <a:pt x="3299791" y="791155"/>
                  </a:cubicBezTo>
                  <a:cubicBezTo>
                    <a:pt x="3295472" y="794754"/>
                    <a:pt x="3292632" y="800102"/>
                    <a:pt x="3287864" y="803082"/>
                  </a:cubicBezTo>
                  <a:cubicBezTo>
                    <a:pt x="3281812" y="806864"/>
                    <a:pt x="3274668" y="808527"/>
                    <a:pt x="3267986" y="811033"/>
                  </a:cubicBezTo>
                  <a:cubicBezTo>
                    <a:pt x="3254892" y="815943"/>
                    <a:pt x="3253507" y="814464"/>
                    <a:pt x="3240156" y="822960"/>
                  </a:cubicBezTo>
                  <a:cubicBezTo>
                    <a:pt x="3230538" y="829080"/>
                    <a:pt x="3222174" y="837094"/>
                    <a:pt x="3212327" y="842838"/>
                  </a:cubicBezTo>
                  <a:cubicBezTo>
                    <a:pt x="3201096" y="849389"/>
                    <a:pt x="3188867" y="851685"/>
                    <a:pt x="3176546" y="854765"/>
                  </a:cubicBezTo>
                  <a:cubicBezTo>
                    <a:pt x="3154652" y="876659"/>
                    <a:pt x="3189530" y="843458"/>
                    <a:pt x="3136789" y="878619"/>
                  </a:cubicBezTo>
                  <a:cubicBezTo>
                    <a:pt x="3105961" y="899171"/>
                    <a:pt x="3122001" y="891500"/>
                    <a:pt x="3089081" y="902473"/>
                  </a:cubicBezTo>
                  <a:cubicBezTo>
                    <a:pt x="3083780" y="907774"/>
                    <a:pt x="3078821" y="913439"/>
                    <a:pt x="3073179" y="918376"/>
                  </a:cubicBezTo>
                  <a:cubicBezTo>
                    <a:pt x="3068192" y="922739"/>
                    <a:pt x="3061961" y="925618"/>
                    <a:pt x="3057276" y="930303"/>
                  </a:cubicBezTo>
                  <a:cubicBezTo>
                    <a:pt x="3049570" y="938009"/>
                    <a:pt x="3048582" y="944458"/>
                    <a:pt x="3045349" y="954157"/>
                  </a:cubicBezTo>
                  <a:cubicBezTo>
                    <a:pt x="3054209" y="989598"/>
                    <a:pt x="3045572" y="978235"/>
                    <a:pt x="3061252" y="993913"/>
                  </a:cubicBezTo>
                  <a:cubicBezTo>
                    <a:pt x="3073058" y="1029336"/>
                    <a:pt x="3054178" y="973465"/>
                    <a:pt x="3073179" y="1025718"/>
                  </a:cubicBezTo>
                  <a:cubicBezTo>
                    <a:pt x="3077678" y="1038089"/>
                    <a:pt x="3079310" y="1051728"/>
                    <a:pt x="3089081" y="1061499"/>
                  </a:cubicBezTo>
                  <a:cubicBezTo>
                    <a:pt x="3093766" y="1066184"/>
                    <a:pt x="3099683" y="1069450"/>
                    <a:pt x="3104984" y="1073426"/>
                  </a:cubicBezTo>
                  <a:cubicBezTo>
                    <a:pt x="3110374" y="1094986"/>
                    <a:pt x="3113758" y="1110852"/>
                    <a:pt x="3124862" y="1133061"/>
                  </a:cubicBezTo>
                  <a:cubicBezTo>
                    <a:pt x="3127376" y="1138090"/>
                    <a:pt x="3133190" y="1140669"/>
                    <a:pt x="3136789" y="1144988"/>
                  </a:cubicBezTo>
                  <a:cubicBezTo>
                    <a:pt x="3139848" y="1148659"/>
                    <a:pt x="3141873" y="1153093"/>
                    <a:pt x="3144740" y="1156915"/>
                  </a:cubicBezTo>
                  <a:cubicBezTo>
                    <a:pt x="3153806" y="1169003"/>
                    <a:pt x="3163293" y="1180769"/>
                    <a:pt x="3172570" y="1192696"/>
                  </a:cubicBezTo>
                  <a:cubicBezTo>
                    <a:pt x="3176628" y="1208924"/>
                    <a:pt x="3181647" y="1230728"/>
                    <a:pt x="3188473" y="1244379"/>
                  </a:cubicBezTo>
                  <a:cubicBezTo>
                    <a:pt x="3192449" y="1252330"/>
                    <a:pt x="3195469" y="1260836"/>
                    <a:pt x="3200400" y="1268233"/>
                  </a:cubicBezTo>
                  <a:cubicBezTo>
                    <a:pt x="3203519" y="1272911"/>
                    <a:pt x="3208351" y="1276184"/>
                    <a:pt x="3212327" y="1280160"/>
                  </a:cubicBezTo>
                  <a:cubicBezTo>
                    <a:pt x="3230496" y="1316500"/>
                    <a:pt x="3207406" y="1271960"/>
                    <a:pt x="3236180" y="1319917"/>
                  </a:cubicBezTo>
                  <a:cubicBezTo>
                    <a:pt x="3239229" y="1324999"/>
                    <a:pt x="3241192" y="1330673"/>
                    <a:pt x="3244132" y="1335819"/>
                  </a:cubicBezTo>
                  <a:cubicBezTo>
                    <a:pt x="3246503" y="1339968"/>
                    <a:pt x="3249712" y="1343597"/>
                    <a:pt x="3252083" y="1347746"/>
                  </a:cubicBezTo>
                  <a:cubicBezTo>
                    <a:pt x="3255023" y="1352892"/>
                    <a:pt x="3256746" y="1358718"/>
                    <a:pt x="3260034" y="1363649"/>
                  </a:cubicBezTo>
                  <a:cubicBezTo>
                    <a:pt x="3281262" y="1395491"/>
                    <a:pt x="3250551" y="1334650"/>
                    <a:pt x="3279913" y="1387503"/>
                  </a:cubicBezTo>
                  <a:cubicBezTo>
                    <a:pt x="3283379" y="1393741"/>
                    <a:pt x="3284398" y="1401143"/>
                    <a:pt x="3287864" y="1407381"/>
                  </a:cubicBezTo>
                  <a:cubicBezTo>
                    <a:pt x="3302297" y="1433361"/>
                    <a:pt x="3297767" y="1412585"/>
                    <a:pt x="3307742" y="1439186"/>
                  </a:cubicBezTo>
                  <a:cubicBezTo>
                    <a:pt x="3317353" y="1464815"/>
                    <a:pt x="3303459" y="1446830"/>
                    <a:pt x="3323645" y="1467016"/>
                  </a:cubicBezTo>
                  <a:cubicBezTo>
                    <a:pt x="3327087" y="1477345"/>
                    <a:pt x="3330813" y="1489304"/>
                    <a:pt x="3335572" y="1498821"/>
                  </a:cubicBezTo>
                  <a:cubicBezTo>
                    <a:pt x="3337709" y="1503095"/>
                    <a:pt x="3340873" y="1506772"/>
                    <a:pt x="3343523" y="1510748"/>
                  </a:cubicBezTo>
                  <a:cubicBezTo>
                    <a:pt x="3344848" y="1516049"/>
                    <a:pt x="3345580" y="1521535"/>
                    <a:pt x="3347499" y="1526651"/>
                  </a:cubicBezTo>
                  <a:cubicBezTo>
                    <a:pt x="3358357" y="1555605"/>
                    <a:pt x="3352846" y="1530352"/>
                    <a:pt x="3359426" y="1554480"/>
                  </a:cubicBezTo>
                  <a:cubicBezTo>
                    <a:pt x="3369394" y="1591030"/>
                    <a:pt x="3359270" y="1578177"/>
                    <a:pt x="3375328" y="1594237"/>
                  </a:cubicBezTo>
                  <a:cubicBezTo>
                    <a:pt x="3376653" y="1599538"/>
                    <a:pt x="3378119" y="1604805"/>
                    <a:pt x="3379304" y="1610139"/>
                  </a:cubicBezTo>
                  <a:cubicBezTo>
                    <a:pt x="3380770" y="1616736"/>
                    <a:pt x="3381143" y="1623607"/>
                    <a:pt x="3383280" y="1630018"/>
                  </a:cubicBezTo>
                  <a:cubicBezTo>
                    <a:pt x="3385154" y="1635640"/>
                    <a:pt x="3388896" y="1640473"/>
                    <a:pt x="3391231" y="1645920"/>
                  </a:cubicBezTo>
                  <a:cubicBezTo>
                    <a:pt x="3392882" y="1649772"/>
                    <a:pt x="3393882" y="1653871"/>
                    <a:pt x="3395207" y="1657847"/>
                  </a:cubicBezTo>
                  <a:cubicBezTo>
                    <a:pt x="3398893" y="1683652"/>
                    <a:pt x="3403501" y="1711607"/>
                    <a:pt x="3403158" y="1737360"/>
                  </a:cubicBezTo>
                  <a:cubicBezTo>
                    <a:pt x="3402062" y="1819559"/>
                    <a:pt x="3415712" y="1904243"/>
                    <a:pt x="3395207" y="1983851"/>
                  </a:cubicBezTo>
                  <a:cubicBezTo>
                    <a:pt x="3390075" y="2003774"/>
                    <a:pt x="3355394" y="1994247"/>
                    <a:pt x="3335572" y="1999753"/>
                  </a:cubicBezTo>
                  <a:cubicBezTo>
                    <a:pt x="3276728" y="2016098"/>
                    <a:pt x="3450399" y="1974608"/>
                    <a:pt x="3275937" y="2015656"/>
                  </a:cubicBezTo>
                  <a:cubicBezTo>
                    <a:pt x="3269359" y="2017204"/>
                    <a:pt x="3262685" y="2018306"/>
                    <a:pt x="3256059" y="2019631"/>
                  </a:cubicBezTo>
                  <a:cubicBezTo>
                    <a:pt x="3250758" y="2022282"/>
                    <a:pt x="3245874" y="2026024"/>
                    <a:pt x="3240156" y="2027583"/>
                  </a:cubicBezTo>
                  <a:cubicBezTo>
                    <a:pt x="3231116" y="2030049"/>
                    <a:pt x="3221633" y="2030463"/>
                    <a:pt x="3212327" y="2031558"/>
                  </a:cubicBezTo>
                  <a:cubicBezTo>
                    <a:pt x="3199100" y="2033114"/>
                    <a:pt x="3185815" y="2034140"/>
                    <a:pt x="3172570" y="2035534"/>
                  </a:cubicBezTo>
                  <a:lnTo>
                    <a:pt x="3136789" y="2039510"/>
                  </a:lnTo>
                  <a:cubicBezTo>
                    <a:pt x="3099392" y="2051976"/>
                    <a:pt x="3071366" y="2062681"/>
                    <a:pt x="3029447" y="2067339"/>
                  </a:cubicBezTo>
                  <a:cubicBezTo>
                    <a:pt x="2993860" y="2071293"/>
                    <a:pt x="2957874" y="2069725"/>
                    <a:pt x="2922104" y="2071315"/>
                  </a:cubicBezTo>
                  <a:cubicBezTo>
                    <a:pt x="2898237" y="2072376"/>
                    <a:pt x="2874396" y="2073966"/>
                    <a:pt x="2850542" y="2075291"/>
                  </a:cubicBezTo>
                  <a:lnTo>
                    <a:pt x="2699467" y="2071315"/>
                  </a:lnTo>
                  <a:cubicBezTo>
                    <a:pt x="2626539" y="2068178"/>
                    <a:pt x="2480807" y="2059388"/>
                    <a:pt x="2480807" y="2059388"/>
                  </a:cubicBezTo>
                  <a:cubicBezTo>
                    <a:pt x="2429022" y="2046441"/>
                    <a:pt x="2523064" y="2068876"/>
                    <a:pt x="2389367" y="2051437"/>
                  </a:cubicBezTo>
                  <a:cubicBezTo>
                    <a:pt x="2383490" y="2050670"/>
                    <a:pt x="2379310" y="2044459"/>
                    <a:pt x="2373464" y="2043485"/>
                  </a:cubicBezTo>
                  <a:cubicBezTo>
                    <a:pt x="2355117" y="2040427"/>
                    <a:pt x="2336358" y="2040835"/>
                    <a:pt x="2317805" y="2039510"/>
                  </a:cubicBezTo>
                  <a:cubicBezTo>
                    <a:pt x="2293565" y="2031429"/>
                    <a:pt x="2312703" y="2036883"/>
                    <a:pt x="2270097" y="2031558"/>
                  </a:cubicBezTo>
                  <a:cubicBezTo>
                    <a:pt x="2260799" y="2030396"/>
                    <a:pt x="2251544" y="2028908"/>
                    <a:pt x="2242267" y="2027583"/>
                  </a:cubicBezTo>
                  <a:cubicBezTo>
                    <a:pt x="2229015" y="2023607"/>
                    <a:pt x="2216181" y="2017792"/>
                    <a:pt x="2202511" y="2015656"/>
                  </a:cubicBezTo>
                  <a:cubicBezTo>
                    <a:pt x="2077065" y="1996055"/>
                    <a:pt x="2147659" y="2018577"/>
                    <a:pt x="2103120" y="2003729"/>
                  </a:cubicBezTo>
                  <a:cubicBezTo>
                    <a:pt x="2101795" y="1899037"/>
                    <a:pt x="2102671" y="1794293"/>
                    <a:pt x="2099144" y="1689652"/>
                  </a:cubicBezTo>
                  <a:cubicBezTo>
                    <a:pt x="2098689" y="1676145"/>
                    <a:pt x="2093542" y="1663205"/>
                    <a:pt x="2091193" y="1649896"/>
                  </a:cubicBezTo>
                  <a:cubicBezTo>
                    <a:pt x="2089564" y="1640668"/>
                    <a:pt x="2088542" y="1631343"/>
                    <a:pt x="2087217" y="1622066"/>
                  </a:cubicBezTo>
                  <a:cubicBezTo>
                    <a:pt x="2084567" y="1542553"/>
                    <a:pt x="2083938" y="1462947"/>
                    <a:pt x="2079266" y="1383527"/>
                  </a:cubicBezTo>
                  <a:cubicBezTo>
                    <a:pt x="2079008" y="1379145"/>
                    <a:pt x="2065457" y="1329756"/>
                    <a:pt x="2063363" y="1323892"/>
                  </a:cubicBezTo>
                  <a:cubicBezTo>
                    <a:pt x="2059969" y="1314388"/>
                    <a:pt x="2054475" y="1305687"/>
                    <a:pt x="2051436" y="1296063"/>
                  </a:cubicBezTo>
                  <a:cubicBezTo>
                    <a:pt x="2046500" y="1280432"/>
                    <a:pt x="2045450" y="1263633"/>
                    <a:pt x="2039509" y="1248355"/>
                  </a:cubicBezTo>
                  <a:cubicBezTo>
                    <a:pt x="2036045" y="1239449"/>
                    <a:pt x="2027156" y="1233374"/>
                    <a:pt x="2023607" y="1224501"/>
                  </a:cubicBezTo>
                  <a:cubicBezTo>
                    <a:pt x="2004985" y="1177951"/>
                    <a:pt x="2025569" y="1225448"/>
                    <a:pt x="2007704" y="1192696"/>
                  </a:cubicBezTo>
                  <a:cubicBezTo>
                    <a:pt x="2002028" y="1182290"/>
                    <a:pt x="1997773" y="1171129"/>
                    <a:pt x="1991801" y="1160891"/>
                  </a:cubicBezTo>
                  <a:cubicBezTo>
                    <a:pt x="1981184" y="1142691"/>
                    <a:pt x="1980585" y="1147806"/>
                    <a:pt x="1967947" y="1133061"/>
                  </a:cubicBezTo>
                  <a:cubicBezTo>
                    <a:pt x="1948222" y="1110048"/>
                    <a:pt x="1965089" y="1123204"/>
                    <a:pt x="1944094" y="1109207"/>
                  </a:cubicBezTo>
                  <a:cubicBezTo>
                    <a:pt x="1937667" y="1096355"/>
                    <a:pt x="1938307" y="1093446"/>
                    <a:pt x="1928191" y="1085353"/>
                  </a:cubicBezTo>
                  <a:cubicBezTo>
                    <a:pt x="1924460" y="1082368"/>
                    <a:pt x="1919643" y="1080781"/>
                    <a:pt x="1916264" y="1077402"/>
                  </a:cubicBezTo>
                  <a:cubicBezTo>
                    <a:pt x="1868547" y="1029687"/>
                    <a:pt x="1933500" y="1084036"/>
                    <a:pt x="1880483" y="1041621"/>
                  </a:cubicBezTo>
                  <a:cubicBezTo>
                    <a:pt x="1877833" y="1036320"/>
                    <a:pt x="1875977" y="1030541"/>
                    <a:pt x="1872532" y="1025718"/>
                  </a:cubicBezTo>
                  <a:cubicBezTo>
                    <a:pt x="1866142" y="1016771"/>
                    <a:pt x="1853056" y="1008130"/>
                    <a:pt x="1844702" y="1001865"/>
                  </a:cubicBezTo>
                  <a:cubicBezTo>
                    <a:pt x="1830990" y="974439"/>
                    <a:pt x="1842438" y="995692"/>
                    <a:pt x="1820848" y="962108"/>
                  </a:cubicBezTo>
                  <a:cubicBezTo>
                    <a:pt x="1796167" y="923716"/>
                    <a:pt x="1811656" y="938317"/>
                    <a:pt x="1785067" y="918376"/>
                  </a:cubicBezTo>
                  <a:cubicBezTo>
                    <a:pt x="1783742" y="914400"/>
                    <a:pt x="1783248" y="910042"/>
                    <a:pt x="1781092" y="906449"/>
                  </a:cubicBezTo>
                  <a:cubicBezTo>
                    <a:pt x="1776664" y="899070"/>
                    <a:pt x="1767459" y="895543"/>
                    <a:pt x="1761214" y="890546"/>
                  </a:cubicBezTo>
                  <a:cubicBezTo>
                    <a:pt x="1758287" y="888204"/>
                    <a:pt x="1755604" y="885522"/>
                    <a:pt x="1753262" y="882595"/>
                  </a:cubicBezTo>
                  <a:cubicBezTo>
                    <a:pt x="1750277" y="878864"/>
                    <a:pt x="1749747" y="872443"/>
                    <a:pt x="1745311" y="870668"/>
                  </a:cubicBezTo>
                  <a:cubicBezTo>
                    <a:pt x="1735391" y="866700"/>
                    <a:pt x="1724108" y="868017"/>
                    <a:pt x="1713506" y="866692"/>
                  </a:cubicBezTo>
                  <a:cubicBezTo>
                    <a:pt x="1709530" y="864042"/>
                    <a:pt x="1706309" y="858065"/>
                    <a:pt x="1701579" y="858741"/>
                  </a:cubicBezTo>
                  <a:cubicBezTo>
                    <a:pt x="1686224" y="860935"/>
                    <a:pt x="1671903" y="868084"/>
                    <a:pt x="1657847" y="874644"/>
                  </a:cubicBezTo>
                  <a:cubicBezTo>
                    <a:pt x="1597695" y="902715"/>
                    <a:pt x="1674094" y="875856"/>
                    <a:pt x="1630017" y="890546"/>
                  </a:cubicBezTo>
                  <a:cubicBezTo>
                    <a:pt x="1620023" y="920525"/>
                    <a:pt x="1634666" y="884734"/>
                    <a:pt x="1614114" y="910425"/>
                  </a:cubicBezTo>
                  <a:cubicBezTo>
                    <a:pt x="1611496" y="913697"/>
                    <a:pt x="1612575" y="918941"/>
                    <a:pt x="1610139" y="922351"/>
                  </a:cubicBezTo>
                  <a:cubicBezTo>
                    <a:pt x="1605782" y="928451"/>
                    <a:pt x="1598535" y="932112"/>
                    <a:pt x="1594236" y="938254"/>
                  </a:cubicBezTo>
                  <a:cubicBezTo>
                    <a:pt x="1589138" y="945537"/>
                    <a:pt x="1587082" y="954608"/>
                    <a:pt x="1582309" y="962108"/>
                  </a:cubicBezTo>
                  <a:cubicBezTo>
                    <a:pt x="1577753" y="969267"/>
                    <a:pt x="1571498" y="975198"/>
                    <a:pt x="1566407" y="981986"/>
                  </a:cubicBezTo>
                  <a:cubicBezTo>
                    <a:pt x="1555592" y="996406"/>
                    <a:pt x="1542662" y="1009596"/>
                    <a:pt x="1534601" y="1025718"/>
                  </a:cubicBezTo>
                  <a:lnTo>
                    <a:pt x="1514723" y="1065475"/>
                  </a:lnTo>
                  <a:cubicBezTo>
                    <a:pt x="1505483" y="1120911"/>
                    <a:pt x="1518723" y="1059449"/>
                    <a:pt x="1498820" y="1109207"/>
                  </a:cubicBezTo>
                  <a:cubicBezTo>
                    <a:pt x="1496311" y="1115481"/>
                    <a:pt x="1496982" y="1122675"/>
                    <a:pt x="1494845" y="1129085"/>
                  </a:cubicBezTo>
                  <a:cubicBezTo>
                    <a:pt x="1490331" y="1142626"/>
                    <a:pt x="1484243" y="1155590"/>
                    <a:pt x="1478942" y="1168842"/>
                  </a:cubicBezTo>
                  <a:cubicBezTo>
                    <a:pt x="1477241" y="1187561"/>
                    <a:pt x="1475720" y="1216332"/>
                    <a:pt x="1470991" y="1236428"/>
                  </a:cubicBezTo>
                  <a:cubicBezTo>
                    <a:pt x="1467530" y="1251136"/>
                    <a:pt x="1462342" y="1265410"/>
                    <a:pt x="1459064" y="1280160"/>
                  </a:cubicBezTo>
                  <a:cubicBezTo>
                    <a:pt x="1457031" y="1289308"/>
                    <a:pt x="1456549" y="1298734"/>
                    <a:pt x="1455088" y="1307990"/>
                  </a:cubicBezTo>
                  <a:cubicBezTo>
                    <a:pt x="1444026" y="1378049"/>
                    <a:pt x="1449503" y="1332044"/>
                    <a:pt x="1443161" y="1395454"/>
                  </a:cubicBezTo>
                  <a:cubicBezTo>
                    <a:pt x="1439394" y="1497173"/>
                    <a:pt x="1445178" y="1483982"/>
                    <a:pt x="1427259" y="1566407"/>
                  </a:cubicBezTo>
                  <a:cubicBezTo>
                    <a:pt x="1425209" y="1575835"/>
                    <a:pt x="1421846" y="1584929"/>
                    <a:pt x="1419307" y="1594237"/>
                  </a:cubicBezTo>
                  <a:cubicBezTo>
                    <a:pt x="1413894" y="1614085"/>
                    <a:pt x="1403405" y="1653871"/>
                    <a:pt x="1403405" y="1653871"/>
                  </a:cubicBezTo>
                  <a:cubicBezTo>
                    <a:pt x="1382505" y="2159661"/>
                    <a:pt x="1426482" y="1980292"/>
                    <a:pt x="1363648" y="2206487"/>
                  </a:cubicBezTo>
                  <a:cubicBezTo>
                    <a:pt x="1362323" y="2221064"/>
                    <a:pt x="1362688" y="2235896"/>
                    <a:pt x="1359673" y="2250219"/>
                  </a:cubicBezTo>
                  <a:cubicBezTo>
                    <a:pt x="1357340" y="2261299"/>
                    <a:pt x="1351515" y="2271348"/>
                    <a:pt x="1347746" y="2282025"/>
                  </a:cubicBezTo>
                  <a:cubicBezTo>
                    <a:pt x="1326688" y="2341689"/>
                    <a:pt x="1346403" y="2296637"/>
                    <a:pt x="1311965" y="2365513"/>
                  </a:cubicBezTo>
                  <a:cubicBezTo>
                    <a:pt x="1304548" y="2402593"/>
                    <a:pt x="1312815" y="2371765"/>
                    <a:pt x="1288111" y="2421172"/>
                  </a:cubicBezTo>
                  <a:cubicBezTo>
                    <a:pt x="1282274" y="2432846"/>
                    <a:pt x="1277728" y="2445126"/>
                    <a:pt x="1272208" y="2456953"/>
                  </a:cubicBezTo>
                  <a:cubicBezTo>
                    <a:pt x="1258523" y="2486277"/>
                    <a:pt x="1235589" y="2525795"/>
                    <a:pt x="1220525" y="2548393"/>
                  </a:cubicBezTo>
                  <a:cubicBezTo>
                    <a:pt x="1213305" y="2559224"/>
                    <a:pt x="1204326" y="2574382"/>
                    <a:pt x="1192695" y="2580198"/>
                  </a:cubicBezTo>
                  <a:cubicBezTo>
                    <a:pt x="1128009" y="2612542"/>
                    <a:pt x="1156102" y="2599857"/>
                    <a:pt x="1109207" y="2619955"/>
                  </a:cubicBezTo>
                  <a:lnTo>
                    <a:pt x="1049572" y="2612004"/>
                  </a:lnTo>
                  <a:cubicBezTo>
                    <a:pt x="1041592" y="2610864"/>
                    <a:pt x="1033768" y="2608441"/>
                    <a:pt x="1025718" y="2608028"/>
                  </a:cubicBezTo>
                  <a:cubicBezTo>
                    <a:pt x="982023" y="2605787"/>
                    <a:pt x="938253" y="2605377"/>
                    <a:pt x="894521" y="2604052"/>
                  </a:cubicBezTo>
                  <a:lnTo>
                    <a:pt x="866692" y="2596101"/>
                  </a:lnTo>
                  <a:cubicBezTo>
                    <a:pt x="861420" y="2594663"/>
                    <a:pt x="856198" y="2592898"/>
                    <a:pt x="850789" y="2592125"/>
                  </a:cubicBezTo>
                  <a:cubicBezTo>
                    <a:pt x="837605" y="2590242"/>
                    <a:pt x="824239" y="2589873"/>
                    <a:pt x="811033" y="2588150"/>
                  </a:cubicBezTo>
                  <a:cubicBezTo>
                    <a:pt x="760790" y="2581597"/>
                    <a:pt x="768585" y="2582507"/>
                    <a:pt x="727544" y="2572247"/>
                  </a:cubicBezTo>
                  <a:cubicBezTo>
                    <a:pt x="720918" y="2568271"/>
                    <a:pt x="714841" y="2563190"/>
                    <a:pt x="707666" y="2560320"/>
                  </a:cubicBezTo>
                  <a:cubicBezTo>
                    <a:pt x="701392" y="2557810"/>
                    <a:pt x="694384" y="2557811"/>
                    <a:pt x="687787" y="2556345"/>
                  </a:cubicBezTo>
                  <a:cubicBezTo>
                    <a:pt x="682453" y="2555160"/>
                    <a:pt x="677186" y="2553694"/>
                    <a:pt x="671885" y="2552369"/>
                  </a:cubicBezTo>
                  <a:cubicBezTo>
                    <a:pt x="647305" y="2527789"/>
                    <a:pt x="674659" y="2553215"/>
                    <a:pt x="640080" y="2528515"/>
                  </a:cubicBezTo>
                  <a:cubicBezTo>
                    <a:pt x="627785" y="2519732"/>
                    <a:pt x="616180" y="2510020"/>
                    <a:pt x="604299" y="2500685"/>
                  </a:cubicBezTo>
                  <a:cubicBezTo>
                    <a:pt x="597627" y="2495442"/>
                    <a:pt x="589942" y="2491226"/>
                    <a:pt x="584420" y="2484783"/>
                  </a:cubicBezTo>
                  <a:cubicBezTo>
                    <a:pt x="576469" y="2475506"/>
                    <a:pt x="567489" y="2467021"/>
                    <a:pt x="560567" y="2456953"/>
                  </a:cubicBezTo>
                  <a:cubicBezTo>
                    <a:pt x="552837" y="2445710"/>
                    <a:pt x="548066" y="2432649"/>
                    <a:pt x="540688" y="2421172"/>
                  </a:cubicBezTo>
                  <a:cubicBezTo>
                    <a:pt x="532475" y="2408396"/>
                    <a:pt x="526355" y="2402863"/>
                    <a:pt x="516834" y="2393343"/>
                  </a:cubicBezTo>
                  <a:cubicBezTo>
                    <a:pt x="514184" y="2388042"/>
                    <a:pt x="510964" y="2382989"/>
                    <a:pt x="508883" y="2377440"/>
                  </a:cubicBezTo>
                  <a:cubicBezTo>
                    <a:pt x="506964" y="2372324"/>
                    <a:pt x="507059" y="2366560"/>
                    <a:pt x="504907" y="2361538"/>
                  </a:cubicBezTo>
                  <a:cubicBezTo>
                    <a:pt x="502969" y="2357015"/>
                    <a:pt x="486387" y="2335519"/>
                    <a:pt x="485029" y="2333708"/>
                  </a:cubicBezTo>
                  <a:cubicBezTo>
                    <a:pt x="482379" y="2325757"/>
                    <a:pt x="479543" y="2317865"/>
                    <a:pt x="477078" y="2309854"/>
                  </a:cubicBezTo>
                  <a:cubicBezTo>
                    <a:pt x="472447" y="2294803"/>
                    <a:pt x="470402" y="2279303"/>
                    <a:pt x="461175" y="2266122"/>
                  </a:cubicBezTo>
                  <a:cubicBezTo>
                    <a:pt x="455240" y="2257643"/>
                    <a:pt x="447923" y="2250219"/>
                    <a:pt x="441297" y="2242268"/>
                  </a:cubicBezTo>
                  <a:cubicBezTo>
                    <a:pt x="397668" y="2111384"/>
                    <a:pt x="452590" y="2266378"/>
                    <a:pt x="405516" y="2158779"/>
                  </a:cubicBezTo>
                  <a:cubicBezTo>
                    <a:pt x="401649" y="2149940"/>
                    <a:pt x="401365" y="2139817"/>
                    <a:pt x="397565" y="2130950"/>
                  </a:cubicBezTo>
                  <a:cubicBezTo>
                    <a:pt x="385775" y="2103439"/>
                    <a:pt x="379670" y="2104304"/>
                    <a:pt x="365760" y="2079266"/>
                  </a:cubicBezTo>
                  <a:cubicBezTo>
                    <a:pt x="363725" y="2075603"/>
                    <a:pt x="363658" y="2071087"/>
                    <a:pt x="361784" y="2067339"/>
                  </a:cubicBezTo>
                  <a:cubicBezTo>
                    <a:pt x="359647" y="2063065"/>
                    <a:pt x="355970" y="2059686"/>
                    <a:pt x="353833" y="2055412"/>
                  </a:cubicBezTo>
                  <a:cubicBezTo>
                    <a:pt x="350641" y="2049029"/>
                    <a:pt x="349553" y="2041653"/>
                    <a:pt x="345881" y="2035534"/>
                  </a:cubicBezTo>
                  <a:cubicBezTo>
                    <a:pt x="341515" y="2028258"/>
                    <a:pt x="334686" y="2022716"/>
                    <a:pt x="329979" y="2015656"/>
                  </a:cubicBezTo>
                  <a:cubicBezTo>
                    <a:pt x="269484" y="1924913"/>
                    <a:pt x="364977" y="2060600"/>
                    <a:pt x="298174" y="1952045"/>
                  </a:cubicBezTo>
                  <a:cubicBezTo>
                    <a:pt x="294245" y="1945661"/>
                    <a:pt x="287572" y="1941444"/>
                    <a:pt x="282271" y="1936143"/>
                  </a:cubicBezTo>
                  <a:cubicBezTo>
                    <a:pt x="275786" y="1923172"/>
                    <a:pt x="270953" y="1912488"/>
                    <a:pt x="262393" y="1900362"/>
                  </a:cubicBezTo>
                  <a:cubicBezTo>
                    <a:pt x="250929" y="1884122"/>
                    <a:pt x="240668" y="1866710"/>
                    <a:pt x="226612" y="1852654"/>
                  </a:cubicBezTo>
                  <a:cubicBezTo>
                    <a:pt x="222636" y="1848678"/>
                    <a:pt x="218344" y="1844996"/>
                    <a:pt x="214685" y="1840727"/>
                  </a:cubicBezTo>
                  <a:cubicBezTo>
                    <a:pt x="194844" y="1817580"/>
                    <a:pt x="207047" y="1825242"/>
                    <a:pt x="182880" y="1793019"/>
                  </a:cubicBezTo>
                  <a:cubicBezTo>
                    <a:pt x="174428" y="1781749"/>
                    <a:pt x="164005" y="1772088"/>
                    <a:pt x="155050" y="1761214"/>
                  </a:cubicBezTo>
                  <a:cubicBezTo>
                    <a:pt x="145444" y="1749550"/>
                    <a:pt x="136433" y="1737410"/>
                    <a:pt x="127220" y="1725433"/>
                  </a:cubicBezTo>
                  <a:cubicBezTo>
                    <a:pt x="123180" y="1720181"/>
                    <a:pt x="118257" y="1715457"/>
                    <a:pt x="115294" y="1709531"/>
                  </a:cubicBezTo>
                  <a:cubicBezTo>
                    <a:pt x="109020" y="1696984"/>
                    <a:pt x="101033" y="1679367"/>
                    <a:pt x="91440" y="1669774"/>
                  </a:cubicBezTo>
                  <a:cubicBezTo>
                    <a:pt x="88477" y="1666811"/>
                    <a:pt x="83489" y="1667123"/>
                    <a:pt x="79513" y="1665798"/>
                  </a:cubicBezTo>
                  <a:cubicBezTo>
                    <a:pt x="54688" y="1622355"/>
                    <a:pt x="73515" y="1652632"/>
                    <a:pt x="51683" y="1622066"/>
                  </a:cubicBezTo>
                  <a:cubicBezTo>
                    <a:pt x="39146" y="1604513"/>
                    <a:pt x="49078" y="1615484"/>
                    <a:pt x="35780" y="1602188"/>
                  </a:cubicBezTo>
                  <a:cubicBezTo>
                    <a:pt x="20286" y="1563452"/>
                    <a:pt x="33796" y="1599419"/>
                    <a:pt x="15902" y="1538578"/>
                  </a:cubicBezTo>
                  <a:cubicBezTo>
                    <a:pt x="13537" y="1530537"/>
                    <a:pt x="10156" y="1522810"/>
                    <a:pt x="7951" y="1514724"/>
                  </a:cubicBezTo>
                  <a:cubicBezTo>
                    <a:pt x="6173" y="1508205"/>
                    <a:pt x="5441" y="1501442"/>
                    <a:pt x="3975" y="1494845"/>
                  </a:cubicBezTo>
                  <a:cubicBezTo>
                    <a:pt x="2790" y="1489511"/>
                    <a:pt x="1325" y="1484244"/>
                    <a:pt x="0" y="1478943"/>
                  </a:cubicBezTo>
                  <a:cubicBezTo>
                    <a:pt x="1325" y="1453764"/>
                    <a:pt x="-170" y="1428276"/>
                    <a:pt x="3975" y="1403405"/>
                  </a:cubicBezTo>
                  <a:cubicBezTo>
                    <a:pt x="5245" y="1395783"/>
                    <a:pt x="12764" y="1390588"/>
                    <a:pt x="15902" y="1383527"/>
                  </a:cubicBezTo>
                  <a:cubicBezTo>
                    <a:pt x="18121" y="1378534"/>
                    <a:pt x="17959" y="1372741"/>
                    <a:pt x="19878" y="1367625"/>
                  </a:cubicBezTo>
                  <a:cubicBezTo>
                    <a:pt x="21959" y="1362076"/>
                    <a:pt x="25422" y="1357138"/>
                    <a:pt x="27829" y="1351722"/>
                  </a:cubicBezTo>
                  <a:cubicBezTo>
                    <a:pt x="40118" y="1324072"/>
                    <a:pt x="31890" y="1340893"/>
                    <a:pt x="39756" y="1319917"/>
                  </a:cubicBezTo>
                  <a:cubicBezTo>
                    <a:pt x="46237" y="1302634"/>
                    <a:pt x="53063" y="1285482"/>
                    <a:pt x="59634" y="1268233"/>
                  </a:cubicBezTo>
                  <a:cubicBezTo>
                    <a:pt x="63665" y="1257652"/>
                    <a:pt x="69340" y="1247531"/>
                    <a:pt x="71561" y="1236428"/>
                  </a:cubicBezTo>
                  <a:cubicBezTo>
                    <a:pt x="79538" y="1196544"/>
                    <a:pt x="81834" y="1188149"/>
                    <a:pt x="87464" y="1144988"/>
                  </a:cubicBezTo>
                  <a:cubicBezTo>
                    <a:pt x="89187" y="1131781"/>
                    <a:pt x="90115" y="1118483"/>
                    <a:pt x="91440" y="1105231"/>
                  </a:cubicBezTo>
                  <a:cubicBezTo>
                    <a:pt x="92765" y="968734"/>
                    <a:pt x="92888" y="832219"/>
                    <a:pt x="95415" y="695739"/>
                  </a:cubicBezTo>
                  <a:cubicBezTo>
                    <a:pt x="95540" y="688983"/>
                    <a:pt x="98280" y="682526"/>
                    <a:pt x="99391" y="675861"/>
                  </a:cubicBezTo>
                  <a:cubicBezTo>
                    <a:pt x="102257" y="658668"/>
                    <a:pt x="104987" y="641449"/>
                    <a:pt x="107342" y="624178"/>
                  </a:cubicBezTo>
                  <a:cubicBezTo>
                    <a:pt x="112971" y="582898"/>
                    <a:pt x="100885" y="595353"/>
                    <a:pt x="123245" y="580445"/>
                  </a:cubicBezTo>
                  <a:cubicBezTo>
                    <a:pt x="149749" y="584421"/>
                    <a:pt x="176624" y="586432"/>
                    <a:pt x="202758" y="592372"/>
                  </a:cubicBezTo>
                  <a:cubicBezTo>
                    <a:pt x="207848" y="593529"/>
                    <a:pt x="216583" y="610174"/>
                    <a:pt x="218660" y="612251"/>
                  </a:cubicBezTo>
                  <a:cubicBezTo>
                    <a:pt x="222039" y="615630"/>
                    <a:pt x="226611" y="617552"/>
                    <a:pt x="230587" y="620202"/>
                  </a:cubicBezTo>
                  <a:cubicBezTo>
                    <a:pt x="234563" y="628153"/>
                    <a:pt x="237802" y="636518"/>
                    <a:pt x="242514" y="644056"/>
                  </a:cubicBezTo>
                  <a:cubicBezTo>
                    <a:pt x="244501" y="647235"/>
                    <a:pt x="248790" y="648654"/>
                    <a:pt x="250466" y="652007"/>
                  </a:cubicBezTo>
                  <a:cubicBezTo>
                    <a:pt x="254214" y="659504"/>
                    <a:pt x="255013" y="668202"/>
                    <a:pt x="258417" y="675861"/>
                  </a:cubicBezTo>
                  <a:cubicBezTo>
                    <a:pt x="260358" y="680227"/>
                    <a:pt x="264231" y="683514"/>
                    <a:pt x="266368" y="687788"/>
                  </a:cubicBezTo>
                  <a:cubicBezTo>
                    <a:pt x="268242" y="691536"/>
                    <a:pt x="268309" y="696052"/>
                    <a:pt x="270344" y="699715"/>
                  </a:cubicBezTo>
                  <a:cubicBezTo>
                    <a:pt x="274985" y="708069"/>
                    <a:pt x="281432" y="715314"/>
                    <a:pt x="286247" y="723569"/>
                  </a:cubicBezTo>
                  <a:cubicBezTo>
                    <a:pt x="290726" y="731248"/>
                    <a:pt x="293695" y="739744"/>
                    <a:pt x="298174" y="747423"/>
                  </a:cubicBezTo>
                  <a:cubicBezTo>
                    <a:pt x="302989" y="755677"/>
                    <a:pt x="311054" y="762211"/>
                    <a:pt x="314076" y="771277"/>
                  </a:cubicBezTo>
                  <a:cubicBezTo>
                    <a:pt x="315401" y="775253"/>
                    <a:pt x="316901" y="779174"/>
                    <a:pt x="318052" y="783204"/>
                  </a:cubicBezTo>
                  <a:cubicBezTo>
                    <a:pt x="319553" y="788458"/>
                    <a:pt x="319584" y="794219"/>
                    <a:pt x="322027" y="799106"/>
                  </a:cubicBezTo>
                  <a:cubicBezTo>
                    <a:pt x="323703" y="802459"/>
                    <a:pt x="327637" y="804131"/>
                    <a:pt x="329979" y="807058"/>
                  </a:cubicBezTo>
                  <a:cubicBezTo>
                    <a:pt x="332964" y="810789"/>
                    <a:pt x="335063" y="815163"/>
                    <a:pt x="337930" y="818985"/>
                  </a:cubicBezTo>
                  <a:cubicBezTo>
                    <a:pt x="346996" y="831073"/>
                    <a:pt x="357379" y="842193"/>
                    <a:pt x="365760" y="854765"/>
                  </a:cubicBezTo>
                  <a:cubicBezTo>
                    <a:pt x="368410" y="858741"/>
                    <a:pt x="371574" y="862418"/>
                    <a:pt x="373711" y="866692"/>
                  </a:cubicBezTo>
                  <a:cubicBezTo>
                    <a:pt x="375585" y="870440"/>
                    <a:pt x="375069" y="875347"/>
                    <a:pt x="377687" y="878619"/>
                  </a:cubicBezTo>
                  <a:cubicBezTo>
                    <a:pt x="380672" y="882350"/>
                    <a:pt x="385638" y="883920"/>
                    <a:pt x="389614" y="886571"/>
                  </a:cubicBezTo>
                  <a:cubicBezTo>
                    <a:pt x="390939" y="890547"/>
                    <a:pt x="391938" y="894646"/>
                    <a:pt x="393589" y="898498"/>
                  </a:cubicBezTo>
                  <a:cubicBezTo>
                    <a:pt x="399641" y="912621"/>
                    <a:pt x="401506" y="914349"/>
                    <a:pt x="409492" y="926327"/>
                  </a:cubicBezTo>
                  <a:cubicBezTo>
                    <a:pt x="419682" y="956903"/>
                    <a:pt x="404550" y="917427"/>
                    <a:pt x="425394" y="950181"/>
                  </a:cubicBezTo>
                  <a:cubicBezTo>
                    <a:pt x="431758" y="960181"/>
                    <a:pt x="435416" y="971695"/>
                    <a:pt x="441297" y="981986"/>
                  </a:cubicBezTo>
                  <a:cubicBezTo>
                    <a:pt x="446598" y="991263"/>
                    <a:pt x="451273" y="1000926"/>
                    <a:pt x="457200" y="1009816"/>
                  </a:cubicBezTo>
                  <a:cubicBezTo>
                    <a:pt x="461907" y="1016876"/>
                    <a:pt x="468395" y="1022634"/>
                    <a:pt x="473102" y="1029694"/>
                  </a:cubicBezTo>
                  <a:cubicBezTo>
                    <a:pt x="476390" y="1034625"/>
                    <a:pt x="477260" y="1041044"/>
                    <a:pt x="481054" y="1045597"/>
                  </a:cubicBezTo>
                  <a:cubicBezTo>
                    <a:pt x="484113" y="1049267"/>
                    <a:pt x="489249" y="1050563"/>
                    <a:pt x="492980" y="1053548"/>
                  </a:cubicBezTo>
                  <a:cubicBezTo>
                    <a:pt x="495907" y="1055890"/>
                    <a:pt x="498281" y="1058849"/>
                    <a:pt x="500932" y="1061499"/>
                  </a:cubicBezTo>
                  <a:cubicBezTo>
                    <a:pt x="518665" y="1096967"/>
                    <a:pt x="496368" y="1062433"/>
                    <a:pt x="524786" y="1081378"/>
                  </a:cubicBezTo>
                  <a:cubicBezTo>
                    <a:pt x="532583" y="1086576"/>
                    <a:pt x="537612" y="1095085"/>
                    <a:pt x="544664" y="1101256"/>
                  </a:cubicBezTo>
                  <a:cubicBezTo>
                    <a:pt x="548260" y="1104402"/>
                    <a:pt x="552615" y="1106557"/>
                    <a:pt x="556591" y="1109207"/>
                  </a:cubicBezTo>
                  <a:cubicBezTo>
                    <a:pt x="560567" y="1114508"/>
                    <a:pt x="565230" y="1119357"/>
                    <a:pt x="568518" y="1125110"/>
                  </a:cubicBezTo>
                  <a:cubicBezTo>
                    <a:pt x="570597" y="1128749"/>
                    <a:pt x="570620" y="1133289"/>
                    <a:pt x="572494" y="1137037"/>
                  </a:cubicBezTo>
                  <a:cubicBezTo>
                    <a:pt x="574631" y="1141311"/>
                    <a:pt x="577795" y="1144988"/>
                    <a:pt x="580445" y="1148964"/>
                  </a:cubicBezTo>
                  <a:cubicBezTo>
                    <a:pt x="581770" y="1154265"/>
                    <a:pt x="581977" y="1159979"/>
                    <a:pt x="584420" y="1164866"/>
                  </a:cubicBezTo>
                  <a:cubicBezTo>
                    <a:pt x="586096" y="1168219"/>
                    <a:pt x="589445" y="1170476"/>
                    <a:pt x="592372" y="1172818"/>
                  </a:cubicBezTo>
                  <a:cubicBezTo>
                    <a:pt x="603381" y="1181625"/>
                    <a:pt x="603630" y="1180546"/>
                    <a:pt x="616226" y="1184745"/>
                  </a:cubicBezTo>
                  <a:cubicBezTo>
                    <a:pt x="618876" y="1188720"/>
                    <a:pt x="620446" y="1193686"/>
                    <a:pt x="624177" y="1196671"/>
                  </a:cubicBezTo>
                  <a:cubicBezTo>
                    <a:pt x="627449" y="1199289"/>
                    <a:pt x="632356" y="1198773"/>
                    <a:pt x="636104" y="1200647"/>
                  </a:cubicBezTo>
                  <a:cubicBezTo>
                    <a:pt x="640378" y="1202784"/>
                    <a:pt x="644403" y="1205488"/>
                    <a:pt x="648031" y="1208598"/>
                  </a:cubicBezTo>
                  <a:cubicBezTo>
                    <a:pt x="653723" y="1213477"/>
                    <a:pt x="657696" y="1220342"/>
                    <a:pt x="663934" y="1224501"/>
                  </a:cubicBezTo>
                  <a:cubicBezTo>
                    <a:pt x="667909" y="1227151"/>
                    <a:pt x="672089" y="1229519"/>
                    <a:pt x="675860" y="1232452"/>
                  </a:cubicBezTo>
                  <a:cubicBezTo>
                    <a:pt x="684030" y="1238807"/>
                    <a:pt x="691343" y="1246243"/>
                    <a:pt x="699714" y="1252331"/>
                  </a:cubicBezTo>
                  <a:cubicBezTo>
                    <a:pt x="705963" y="1256876"/>
                    <a:pt x="712967" y="1260282"/>
                    <a:pt x="719593" y="1264258"/>
                  </a:cubicBezTo>
                  <a:cubicBezTo>
                    <a:pt x="743991" y="1299113"/>
                    <a:pt x="749087" y="1309655"/>
                    <a:pt x="779227" y="1339795"/>
                  </a:cubicBezTo>
                  <a:cubicBezTo>
                    <a:pt x="787866" y="1348434"/>
                    <a:pt x="798143" y="1355293"/>
                    <a:pt x="807057" y="1363649"/>
                  </a:cubicBezTo>
                  <a:cubicBezTo>
                    <a:pt x="838286" y="1392926"/>
                    <a:pt x="843172" y="1404471"/>
                    <a:pt x="878619" y="1427259"/>
                  </a:cubicBezTo>
                  <a:cubicBezTo>
                    <a:pt x="884622" y="1431118"/>
                    <a:pt x="892378" y="1431539"/>
                    <a:pt x="898497" y="1435211"/>
                  </a:cubicBezTo>
                  <a:cubicBezTo>
                    <a:pt x="905773" y="1439577"/>
                    <a:pt x="910926" y="1447050"/>
                    <a:pt x="918375" y="1451113"/>
                  </a:cubicBezTo>
                  <a:cubicBezTo>
                    <a:pt x="925733" y="1455127"/>
                    <a:pt x="934732" y="1455317"/>
                    <a:pt x="942229" y="1459065"/>
                  </a:cubicBezTo>
                  <a:cubicBezTo>
                    <a:pt x="950776" y="1463339"/>
                    <a:pt x="957135" y="1471612"/>
                    <a:pt x="966083" y="1474967"/>
                  </a:cubicBezTo>
                  <a:cubicBezTo>
                    <a:pt x="1000867" y="1488011"/>
                    <a:pt x="1002017" y="1487177"/>
                    <a:pt x="1037645" y="1506772"/>
                  </a:cubicBezTo>
                  <a:cubicBezTo>
                    <a:pt x="1051186" y="1514220"/>
                    <a:pt x="1064239" y="1522526"/>
                    <a:pt x="1077401" y="1530626"/>
                  </a:cubicBezTo>
                  <a:cubicBezTo>
                    <a:pt x="1081470" y="1533130"/>
                    <a:pt x="1085151" y="1536257"/>
                    <a:pt x="1089328" y="1538578"/>
                  </a:cubicBezTo>
                  <a:cubicBezTo>
                    <a:pt x="1097099" y="1542895"/>
                    <a:pt x="1105104" y="1546793"/>
                    <a:pt x="1113182" y="1550505"/>
                  </a:cubicBezTo>
                  <a:cubicBezTo>
                    <a:pt x="1154142" y="1569325"/>
                    <a:pt x="1197774" y="1582972"/>
                    <a:pt x="1236427" y="1606164"/>
                  </a:cubicBezTo>
                  <a:cubicBezTo>
                    <a:pt x="1296095" y="1641965"/>
                    <a:pt x="1320216" y="1659423"/>
                    <a:pt x="1391478" y="1685677"/>
                  </a:cubicBezTo>
                  <a:cubicBezTo>
                    <a:pt x="1446077" y="1705792"/>
                    <a:pt x="1465597" y="1716582"/>
                    <a:pt x="1518699" y="1725433"/>
                  </a:cubicBezTo>
                  <a:cubicBezTo>
                    <a:pt x="1533137" y="1727839"/>
                    <a:pt x="1547854" y="1728084"/>
                    <a:pt x="1562431" y="1729409"/>
                  </a:cubicBezTo>
                  <a:cubicBezTo>
                    <a:pt x="1575683" y="1734710"/>
                    <a:pt x="1590311" y="1737394"/>
                    <a:pt x="1602187" y="1745311"/>
                  </a:cubicBezTo>
                  <a:cubicBezTo>
                    <a:pt x="1610138" y="1750612"/>
                    <a:pt x="1618498" y="1755347"/>
                    <a:pt x="1626041" y="1761214"/>
                  </a:cubicBezTo>
                  <a:cubicBezTo>
                    <a:pt x="1630479" y="1764666"/>
                    <a:pt x="1633290" y="1770022"/>
                    <a:pt x="1637968" y="1773141"/>
                  </a:cubicBezTo>
                  <a:cubicBezTo>
                    <a:pt x="1645365" y="1778072"/>
                    <a:pt x="1654425" y="1780137"/>
                    <a:pt x="1661822" y="1785068"/>
                  </a:cubicBezTo>
                  <a:cubicBezTo>
                    <a:pt x="1666500" y="1788187"/>
                    <a:pt x="1669071" y="1793876"/>
                    <a:pt x="1673749" y="1796995"/>
                  </a:cubicBezTo>
                  <a:cubicBezTo>
                    <a:pt x="1677236" y="1799320"/>
                    <a:pt x="1681928" y="1799097"/>
                    <a:pt x="1685676" y="1800971"/>
                  </a:cubicBezTo>
                  <a:cubicBezTo>
                    <a:pt x="1737658" y="1826963"/>
                    <a:pt x="1674381" y="1800430"/>
                    <a:pt x="1725433" y="1820849"/>
                  </a:cubicBezTo>
                  <a:cubicBezTo>
                    <a:pt x="1746418" y="1841834"/>
                    <a:pt x="1727599" y="1824944"/>
                    <a:pt x="1757238" y="1844703"/>
                  </a:cubicBezTo>
                  <a:cubicBezTo>
                    <a:pt x="1796837" y="1871102"/>
                    <a:pt x="1770613" y="1859763"/>
                    <a:pt x="1808921" y="1872532"/>
                  </a:cubicBezTo>
                  <a:cubicBezTo>
                    <a:pt x="1834281" y="1906346"/>
                    <a:pt x="1806046" y="1875663"/>
                    <a:pt x="1836751" y="1892411"/>
                  </a:cubicBezTo>
                  <a:cubicBezTo>
                    <a:pt x="1886367" y="1919475"/>
                    <a:pt x="1843746" y="1908122"/>
                    <a:pt x="1884459" y="1916265"/>
                  </a:cubicBezTo>
                  <a:cubicBezTo>
                    <a:pt x="1892410" y="1920240"/>
                    <a:pt x="1900189" y="1924581"/>
                    <a:pt x="1908313" y="1928191"/>
                  </a:cubicBezTo>
                  <a:cubicBezTo>
                    <a:pt x="1912143" y="1929893"/>
                    <a:pt x="1916620" y="1930055"/>
                    <a:pt x="1920240" y="1932167"/>
                  </a:cubicBezTo>
                  <a:cubicBezTo>
                    <a:pt x="1932621" y="1939390"/>
                    <a:pt x="1944553" y="1947421"/>
                    <a:pt x="1956020" y="1956021"/>
                  </a:cubicBezTo>
                  <a:cubicBezTo>
                    <a:pt x="1968531" y="1965404"/>
                    <a:pt x="1973271" y="1970441"/>
                    <a:pt x="1987826" y="1975899"/>
                  </a:cubicBezTo>
                  <a:cubicBezTo>
                    <a:pt x="1992942" y="1977818"/>
                    <a:pt x="1998427" y="1978550"/>
                    <a:pt x="2003728" y="1979875"/>
                  </a:cubicBezTo>
                  <a:cubicBezTo>
                    <a:pt x="2010354" y="1983851"/>
                    <a:pt x="2017177" y="1987516"/>
                    <a:pt x="2023607" y="1991802"/>
                  </a:cubicBezTo>
                  <a:cubicBezTo>
                    <a:pt x="2029120" y="1995477"/>
                    <a:pt x="2033477" y="2000987"/>
                    <a:pt x="2039509" y="2003729"/>
                  </a:cubicBezTo>
                  <a:cubicBezTo>
                    <a:pt x="2060631" y="2013330"/>
                    <a:pt x="2132920" y="2022610"/>
                    <a:pt x="2138900" y="2023607"/>
                  </a:cubicBezTo>
                  <a:cubicBezTo>
                    <a:pt x="2147811" y="2026578"/>
                    <a:pt x="2157452" y="2030131"/>
                    <a:pt x="2166730" y="2031558"/>
                  </a:cubicBezTo>
                  <a:cubicBezTo>
                    <a:pt x="2178591" y="2033383"/>
                    <a:pt x="2190584" y="2034209"/>
                    <a:pt x="2202511" y="2035534"/>
                  </a:cubicBezTo>
                  <a:cubicBezTo>
                    <a:pt x="2207812" y="2039510"/>
                    <a:pt x="2211821" y="2046802"/>
                    <a:pt x="2218414" y="2047461"/>
                  </a:cubicBezTo>
                  <a:cubicBezTo>
                    <a:pt x="2334317" y="2059052"/>
                    <a:pt x="2385927" y="2049346"/>
                    <a:pt x="2500685" y="2039510"/>
                  </a:cubicBezTo>
                  <a:cubicBezTo>
                    <a:pt x="2508957" y="2036752"/>
                    <a:pt x="2552252" y="2022647"/>
                    <a:pt x="2556344" y="2019631"/>
                  </a:cubicBezTo>
                  <a:cubicBezTo>
                    <a:pt x="2564747" y="2013439"/>
                    <a:pt x="2617449" y="1958954"/>
                    <a:pt x="2627906" y="1944094"/>
                  </a:cubicBezTo>
                  <a:cubicBezTo>
                    <a:pt x="2645045" y="1919739"/>
                    <a:pt x="2651217" y="1885635"/>
                    <a:pt x="2675614" y="1868557"/>
                  </a:cubicBezTo>
                  <a:cubicBezTo>
                    <a:pt x="2683277" y="1863193"/>
                    <a:pt x="2761477" y="1812314"/>
                    <a:pt x="2782956" y="1789044"/>
                  </a:cubicBezTo>
                  <a:cubicBezTo>
                    <a:pt x="2834746" y="1732937"/>
                    <a:pt x="2782936" y="1783604"/>
                    <a:pt x="2810786" y="1745311"/>
                  </a:cubicBezTo>
                  <a:cubicBezTo>
                    <a:pt x="2817972" y="1735430"/>
                    <a:pt x="2828237" y="1727887"/>
                    <a:pt x="2834640" y="1717482"/>
                  </a:cubicBezTo>
                  <a:cubicBezTo>
                    <a:pt x="2847088" y="1697254"/>
                    <a:pt x="2879485" y="1631766"/>
                    <a:pt x="2894274" y="1602188"/>
                  </a:cubicBezTo>
                  <a:lnTo>
                    <a:pt x="2930055" y="1530626"/>
                  </a:lnTo>
                  <a:cubicBezTo>
                    <a:pt x="2935356" y="1520024"/>
                    <a:pt x="2941907" y="1509960"/>
                    <a:pt x="2945958" y="1498821"/>
                  </a:cubicBezTo>
                  <a:cubicBezTo>
                    <a:pt x="2956560" y="1469666"/>
                    <a:pt x="2971679" y="1441777"/>
                    <a:pt x="2977763" y="1411357"/>
                  </a:cubicBezTo>
                  <a:cubicBezTo>
                    <a:pt x="2985772" y="1371312"/>
                    <a:pt x="2977154" y="1409205"/>
                    <a:pt x="2997641" y="1347746"/>
                  </a:cubicBezTo>
                  <a:cubicBezTo>
                    <a:pt x="3000692" y="1338593"/>
                    <a:pt x="3002348" y="1329003"/>
                    <a:pt x="3005593" y="1319917"/>
                  </a:cubicBezTo>
                  <a:cubicBezTo>
                    <a:pt x="3030501" y="1250178"/>
                    <a:pt x="3003511" y="1344070"/>
                    <a:pt x="3033422" y="1248355"/>
                  </a:cubicBezTo>
                  <a:cubicBezTo>
                    <a:pt x="3051146" y="1191636"/>
                    <a:pt x="3056278" y="1168857"/>
                    <a:pt x="3069203" y="1117158"/>
                  </a:cubicBezTo>
                  <a:cubicBezTo>
                    <a:pt x="3069993" y="1110051"/>
                    <a:pt x="3077154" y="1046804"/>
                    <a:pt x="3077154" y="1041621"/>
                  </a:cubicBezTo>
                  <a:cubicBezTo>
                    <a:pt x="3077154" y="984384"/>
                    <a:pt x="3074750" y="981887"/>
                    <a:pt x="3065227" y="934278"/>
                  </a:cubicBezTo>
                  <a:cubicBezTo>
                    <a:pt x="3063902" y="919701"/>
                    <a:pt x="3065273" y="904620"/>
                    <a:pt x="3061252" y="890546"/>
                  </a:cubicBezTo>
                  <a:cubicBezTo>
                    <a:pt x="3059707" y="885140"/>
                    <a:pt x="3052698" y="883117"/>
                    <a:pt x="3049325" y="878619"/>
                  </a:cubicBezTo>
                  <a:cubicBezTo>
                    <a:pt x="3044689" y="872437"/>
                    <a:pt x="3041374" y="865367"/>
                    <a:pt x="3037398" y="858741"/>
                  </a:cubicBezTo>
                  <a:cubicBezTo>
                    <a:pt x="3030105" y="807696"/>
                    <a:pt x="3041468" y="852434"/>
                    <a:pt x="3013544" y="807058"/>
                  </a:cubicBezTo>
                  <a:cubicBezTo>
                    <a:pt x="3008254" y="798462"/>
                    <a:pt x="3006906" y="787824"/>
                    <a:pt x="3001617" y="779228"/>
                  </a:cubicBezTo>
                  <a:cubicBezTo>
                    <a:pt x="2996193" y="770413"/>
                    <a:pt x="2988134" y="763513"/>
                    <a:pt x="2981739" y="755374"/>
                  </a:cubicBezTo>
                  <a:cubicBezTo>
                    <a:pt x="2893001" y="642434"/>
                    <a:pt x="3009160" y="785009"/>
                    <a:pt x="2938007" y="703691"/>
                  </a:cubicBezTo>
                  <a:cubicBezTo>
                    <a:pt x="2909283" y="670864"/>
                    <a:pt x="2890114" y="639472"/>
                    <a:pt x="2854518" y="612251"/>
                  </a:cubicBezTo>
                  <a:cubicBezTo>
                    <a:pt x="2831989" y="595023"/>
                    <a:pt x="2806987" y="580621"/>
                    <a:pt x="2786932" y="560567"/>
                  </a:cubicBezTo>
                  <a:cubicBezTo>
                    <a:pt x="2759589" y="533225"/>
                    <a:pt x="2743230" y="514467"/>
                    <a:pt x="2707419" y="492981"/>
                  </a:cubicBezTo>
                  <a:cubicBezTo>
                    <a:pt x="2694167" y="485030"/>
                    <a:pt x="2681785" y="475404"/>
                    <a:pt x="2667662" y="469127"/>
                  </a:cubicBezTo>
                  <a:cubicBezTo>
                    <a:pt x="2642614" y="457995"/>
                    <a:pt x="2626435" y="452244"/>
                    <a:pt x="2604052" y="437322"/>
                  </a:cubicBezTo>
                  <a:cubicBezTo>
                    <a:pt x="2581107" y="422025"/>
                    <a:pt x="2558642" y="406005"/>
                    <a:pt x="2536466" y="389614"/>
                  </a:cubicBezTo>
                  <a:cubicBezTo>
                    <a:pt x="2498982" y="361908"/>
                    <a:pt x="2527840" y="375827"/>
                    <a:pt x="2492734" y="361785"/>
                  </a:cubicBezTo>
                  <a:cubicBezTo>
                    <a:pt x="2482066" y="345785"/>
                    <a:pt x="2481898" y="343085"/>
                    <a:pt x="2460928" y="329979"/>
                  </a:cubicBezTo>
                  <a:cubicBezTo>
                    <a:pt x="2448364" y="322126"/>
                    <a:pt x="2433611" y="318150"/>
                    <a:pt x="2421172" y="310101"/>
                  </a:cubicBezTo>
                  <a:cubicBezTo>
                    <a:pt x="2410914" y="303464"/>
                    <a:pt x="2402883" y="293880"/>
                    <a:pt x="2393342" y="286247"/>
                  </a:cubicBezTo>
                  <a:cubicBezTo>
                    <a:pt x="2382994" y="277968"/>
                    <a:pt x="2371957" y="270580"/>
                    <a:pt x="2361537" y="262393"/>
                  </a:cubicBezTo>
                  <a:cubicBezTo>
                    <a:pt x="2353398" y="255998"/>
                    <a:pt x="2345765" y="248981"/>
                    <a:pt x="2337683" y="242515"/>
                  </a:cubicBezTo>
                  <a:cubicBezTo>
                    <a:pt x="2325884" y="233076"/>
                    <a:pt x="2314474" y="223066"/>
                    <a:pt x="2301902" y="214685"/>
                  </a:cubicBezTo>
                  <a:cubicBezTo>
                    <a:pt x="2297926" y="212035"/>
                    <a:pt x="2293486" y="209975"/>
                    <a:pt x="2289975" y="206734"/>
                  </a:cubicBezTo>
                  <a:cubicBezTo>
                    <a:pt x="2276204" y="194022"/>
                    <a:pt x="2263471" y="180230"/>
                    <a:pt x="2250219" y="166978"/>
                  </a:cubicBezTo>
                  <a:cubicBezTo>
                    <a:pt x="2247568" y="164327"/>
                    <a:pt x="2244346" y="162145"/>
                    <a:pt x="2242267" y="159026"/>
                  </a:cubicBezTo>
                  <a:cubicBezTo>
                    <a:pt x="2239617" y="155050"/>
                    <a:pt x="2238047" y="150084"/>
                    <a:pt x="2234316" y="147099"/>
                  </a:cubicBezTo>
                  <a:cubicBezTo>
                    <a:pt x="2231044" y="144481"/>
                    <a:pt x="2226365" y="144449"/>
                    <a:pt x="2222389" y="143124"/>
                  </a:cubicBezTo>
                  <a:cubicBezTo>
                    <a:pt x="2218413" y="139148"/>
                    <a:pt x="2214731" y="134856"/>
                    <a:pt x="2210462" y="131197"/>
                  </a:cubicBezTo>
                  <a:cubicBezTo>
                    <a:pt x="2205431" y="126885"/>
                    <a:pt x="2199245" y="123955"/>
                    <a:pt x="2194560" y="119270"/>
                  </a:cubicBezTo>
                  <a:cubicBezTo>
                    <a:pt x="2191692" y="116402"/>
                    <a:pt x="2180922" y="98982"/>
                    <a:pt x="2174681" y="95416"/>
                  </a:cubicBezTo>
                  <a:cubicBezTo>
                    <a:pt x="2168485" y="91876"/>
                    <a:pt x="2161429" y="90115"/>
                    <a:pt x="2154803" y="87465"/>
                  </a:cubicBezTo>
                  <a:cubicBezTo>
                    <a:pt x="2145208" y="73072"/>
                    <a:pt x="2151126" y="77675"/>
                    <a:pt x="2138900" y="7156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058" y="3662714"/>
              <a:ext cx="707940" cy="720000"/>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3210" y="4439100"/>
              <a:ext cx="771320" cy="720000"/>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4121" y="4079100"/>
              <a:ext cx="708580" cy="720000"/>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9831" y="3020635"/>
              <a:ext cx="708580" cy="720000"/>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2592" y="2133041"/>
              <a:ext cx="704780" cy="720000"/>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8594" y="2300635"/>
              <a:ext cx="1412600" cy="720000"/>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3296" y="2594427"/>
              <a:ext cx="883280" cy="720000"/>
            </a:xfrm>
            <a:prstGeom prst="rect">
              <a:avLst/>
            </a:prstGeom>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913650" y="2842667"/>
              <a:ext cx="650880" cy="720000"/>
            </a:xfrm>
            <a:prstGeom prst="rect">
              <a:avLst/>
            </a:prstGeom>
          </p:spPr>
        </p:pic>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4530" y="4022714"/>
              <a:ext cx="741320" cy="720000"/>
            </a:xfrm>
            <a:prstGeom prst="rect">
              <a:avLst/>
            </a:prstGeom>
          </p:spPr>
        </p:pic>
      </p:grpSp>
      <p:sp>
        <p:nvSpPr>
          <p:cNvPr id="5" name="テキスト ボックス 4"/>
          <p:cNvSpPr txBox="1"/>
          <p:nvPr/>
        </p:nvSpPr>
        <p:spPr>
          <a:xfrm>
            <a:off x="1846779" y="5394577"/>
            <a:ext cx="7123049" cy="1200329"/>
          </a:xfrm>
          <a:prstGeom prst="rect">
            <a:avLst/>
          </a:prstGeom>
          <a:noFill/>
        </p:spPr>
        <p:txBody>
          <a:bodyPr wrap="square" rtlCol="0">
            <a:spAutoFit/>
          </a:bodyPr>
          <a:lstStyle/>
          <a:p>
            <a:r>
              <a:rPr kumimoji="1" lang="ja-JP" altLang="en-US" sz="3600" dirty="0">
                <a:latin typeface="+mj-ea"/>
                <a:ea typeface="+mj-ea"/>
              </a:rPr>
              <a:t>じかん</a:t>
            </a:r>
            <a:r>
              <a:rPr kumimoji="1" lang="ja-JP" altLang="en-US" sz="3600" dirty="0" smtClean="0">
                <a:latin typeface="+mj-ea"/>
                <a:ea typeface="+mj-ea"/>
              </a:rPr>
              <a:t>と ばしょを こえる</a:t>
            </a:r>
            <a:r>
              <a:rPr kumimoji="1" lang="ja-JP" altLang="en-US" sz="3600" dirty="0">
                <a:latin typeface="+mj-ea"/>
                <a:ea typeface="+mj-ea"/>
              </a:rPr>
              <a:t>ことが</a:t>
            </a:r>
            <a:r>
              <a:rPr kumimoji="1" lang="ja-JP" altLang="en-US" sz="3600" dirty="0" smtClean="0">
                <a:latin typeface="+mj-ea"/>
                <a:ea typeface="+mj-ea"/>
              </a:rPr>
              <a:t>できる ぎじゅつ</a:t>
            </a:r>
            <a:r>
              <a:rPr kumimoji="1" lang="ja-JP" altLang="en-US" sz="3600" dirty="0">
                <a:latin typeface="+mj-ea"/>
                <a:ea typeface="+mj-ea"/>
              </a:rPr>
              <a:t>。</a:t>
            </a:r>
          </a:p>
        </p:txBody>
      </p:sp>
      <p:sp>
        <p:nvSpPr>
          <p:cNvPr id="17" name="テキスト ボックス 16"/>
          <p:cNvSpPr txBox="1"/>
          <p:nvPr/>
        </p:nvSpPr>
        <p:spPr>
          <a:xfrm>
            <a:off x="520226" y="1528211"/>
            <a:ext cx="8242976" cy="646331"/>
          </a:xfrm>
          <a:prstGeom prst="rect">
            <a:avLst/>
          </a:prstGeom>
          <a:noFill/>
        </p:spPr>
        <p:txBody>
          <a:bodyPr wrap="square" rtlCol="0">
            <a:spAutoFit/>
          </a:bodyPr>
          <a:lstStyle/>
          <a:p>
            <a:r>
              <a:rPr lang="ja-JP" altLang="en-US" sz="3600" dirty="0" smtClean="0">
                <a:latin typeface="+mj-ea"/>
                <a:ea typeface="+mj-ea"/>
              </a:rPr>
              <a:t>そして インターネット</a:t>
            </a:r>
            <a:r>
              <a:rPr lang="ja-JP" altLang="en-US" sz="3600" dirty="0">
                <a:latin typeface="+mj-ea"/>
                <a:ea typeface="+mj-ea"/>
              </a:rPr>
              <a:t>は</a:t>
            </a:r>
            <a:endParaRPr kumimoji="1" lang="ja-JP" altLang="en-US" sz="3600" dirty="0">
              <a:latin typeface="+mj-ea"/>
              <a:ea typeface="+mj-ea"/>
            </a:endParaRPr>
          </a:p>
        </p:txBody>
      </p:sp>
    </p:spTree>
    <p:extLst>
      <p:ext uri="{BB962C8B-B14F-4D97-AF65-F5344CB8AC3E}">
        <p14:creationId xmlns:p14="http://schemas.microsoft.com/office/powerpoint/2010/main" val="95243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2164" y="3524865"/>
            <a:ext cx="8272836" cy="3086600"/>
          </a:xfrm>
        </p:spPr>
        <p:txBody>
          <a:bodyPr anchor="ctr">
            <a:normAutofit/>
          </a:bodyPr>
          <a:lstStyle/>
          <a:p>
            <a:pPr marL="0" indent="0">
              <a:buNone/>
            </a:pPr>
            <a:r>
              <a:rPr kumimoji="1" lang="ja-JP" altLang="en-US" sz="6000" dirty="0"/>
              <a:t>気を</a:t>
            </a:r>
            <a:r>
              <a:rPr kumimoji="1" lang="ja-JP" altLang="en-US" sz="6000" dirty="0" smtClean="0"/>
              <a:t>つけるべき こと</a:t>
            </a:r>
            <a:r>
              <a:rPr kumimoji="1" lang="ja-JP" altLang="en-US" sz="6000" dirty="0"/>
              <a:t>はなに</a:t>
            </a:r>
            <a:r>
              <a:rPr kumimoji="1" lang="ja-JP" altLang="en-US" sz="6000" dirty="0" smtClean="0"/>
              <a:t>か ある</a:t>
            </a:r>
            <a:r>
              <a:rPr kumimoji="1" lang="ja-JP" altLang="en-US" sz="6000" dirty="0"/>
              <a:t>かな？</a:t>
            </a:r>
          </a:p>
        </p:txBody>
      </p:sp>
      <p:sp>
        <p:nvSpPr>
          <p:cNvPr id="4" name="タイトル 3"/>
          <p:cNvSpPr>
            <a:spLocks noGrp="1"/>
          </p:cNvSpPr>
          <p:nvPr>
            <p:ph type="title"/>
          </p:nvPr>
        </p:nvSpPr>
        <p:spPr/>
        <p:txBody>
          <a:bodyPr/>
          <a:lstStyle/>
          <a:p>
            <a:r>
              <a:rPr kumimoji="1" lang="ja-JP" altLang="en-US" dirty="0" smtClean="0"/>
              <a:t>かんがえて みよう</a:t>
            </a:r>
            <a:endParaRPr kumimoji="1" lang="ja-JP" altLang="en-US" dirty="0"/>
          </a:p>
        </p:txBody>
      </p:sp>
      <p:sp>
        <p:nvSpPr>
          <p:cNvPr id="2" name="角丸四角形吹き出し 1"/>
          <p:cNvSpPr/>
          <p:nvPr/>
        </p:nvSpPr>
        <p:spPr>
          <a:xfrm>
            <a:off x="1109382" y="1474839"/>
            <a:ext cx="7200900" cy="1954161"/>
          </a:xfrm>
          <a:prstGeom prst="wedgeRoundRectCallout">
            <a:avLst>
              <a:gd name="adj1" fmla="val -39767"/>
              <a:gd name="adj2" fmla="val 7763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ゲーム・どう</a:t>
            </a:r>
            <a:r>
              <a:rPr kumimoji="1" lang="ja-JP" altLang="en-US" sz="3600" b="1" dirty="0" err="1"/>
              <a:t>が</a:t>
            </a:r>
            <a:r>
              <a:rPr kumimoji="1" lang="ja-JP" altLang="en-US" sz="3600" b="1" dirty="0" smtClean="0"/>
              <a:t>など ネット</a:t>
            </a:r>
            <a:r>
              <a:rPr kumimoji="1" lang="ja-JP" altLang="en-US" sz="3600" b="1" dirty="0"/>
              <a:t>に</a:t>
            </a:r>
            <a:endParaRPr kumimoji="1" lang="en-US" altLang="ja-JP" sz="3600" b="1" dirty="0"/>
          </a:p>
          <a:p>
            <a:pPr algn="ctr"/>
            <a:r>
              <a:rPr kumimoji="1" lang="ja-JP" altLang="en-US" sz="3600" b="1" dirty="0"/>
              <a:t>つなげると</a:t>
            </a:r>
            <a:endParaRPr kumimoji="1" lang="en-US" altLang="ja-JP" sz="3600" b="1" dirty="0"/>
          </a:p>
          <a:p>
            <a:pPr algn="ctr"/>
            <a:r>
              <a:rPr lang="ja-JP" altLang="en-US" sz="3600" b="1" dirty="0"/>
              <a:t>たのしいこと</a:t>
            </a:r>
            <a:r>
              <a:rPr lang="ja-JP" altLang="en-US" sz="3600" b="1" dirty="0" smtClean="0"/>
              <a:t>も たくさん</a:t>
            </a:r>
            <a:r>
              <a:rPr lang="ja-JP" altLang="en-US" sz="3600" b="1" dirty="0"/>
              <a:t>！でも</a:t>
            </a:r>
            <a:endParaRPr kumimoji="1" lang="ja-JP" altLang="en-US" sz="3600" b="1" dirty="0"/>
          </a:p>
        </p:txBody>
      </p:sp>
    </p:spTree>
    <p:extLst>
      <p:ext uri="{BB962C8B-B14F-4D97-AF65-F5344CB8AC3E}">
        <p14:creationId xmlns:p14="http://schemas.microsoft.com/office/powerpoint/2010/main" val="42388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301" y="4545106"/>
            <a:ext cx="3182044" cy="1917849"/>
          </a:xfrm>
          <a:prstGeom prst="rect">
            <a:avLst/>
          </a:prstGeom>
        </p:spPr>
      </p:pic>
      <p:sp>
        <p:nvSpPr>
          <p:cNvPr id="12" name="コンテンツ プレースホルダー 4"/>
          <p:cNvSpPr txBox="1">
            <a:spLocks/>
          </p:cNvSpPr>
          <p:nvPr/>
        </p:nvSpPr>
        <p:spPr>
          <a:xfrm>
            <a:off x="485526" y="1721479"/>
            <a:ext cx="84407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latin typeface="+mj-ea"/>
                <a:ea typeface="+mj-ea"/>
              </a:rPr>
              <a:t>ながい じかん つかう</a:t>
            </a:r>
            <a:r>
              <a:rPr lang="ja-JP" altLang="en-US" dirty="0">
                <a:latin typeface="+mj-ea"/>
                <a:ea typeface="+mj-ea"/>
              </a:rPr>
              <a:t>。</a:t>
            </a:r>
            <a:endParaRPr lang="en-US" altLang="ja-JP" dirty="0">
              <a:latin typeface="+mj-ea"/>
              <a:ea typeface="+mj-ea"/>
            </a:endParaRPr>
          </a:p>
          <a:p>
            <a:r>
              <a:rPr lang="ja-JP" altLang="en-US" dirty="0" smtClean="0">
                <a:latin typeface="+mj-ea"/>
                <a:ea typeface="+mj-ea"/>
              </a:rPr>
              <a:t>つかっては いけない ばしょで つかう</a:t>
            </a:r>
            <a:r>
              <a:rPr lang="ja-JP" altLang="en-US" dirty="0">
                <a:latin typeface="+mj-ea"/>
                <a:ea typeface="+mj-ea"/>
              </a:rPr>
              <a:t>。</a:t>
            </a:r>
            <a:endParaRPr lang="en-US" altLang="ja-JP" dirty="0">
              <a:latin typeface="+mj-ea"/>
              <a:ea typeface="+mj-ea"/>
            </a:endParaRPr>
          </a:p>
          <a:p>
            <a:r>
              <a:rPr lang="ja-JP" altLang="en-US" dirty="0">
                <a:latin typeface="+mj-ea"/>
                <a:ea typeface="+mj-ea"/>
              </a:rPr>
              <a:t>わる口、</a:t>
            </a:r>
            <a:r>
              <a:rPr lang="ja-JP" altLang="en-US" dirty="0" smtClean="0">
                <a:latin typeface="+mj-ea"/>
                <a:ea typeface="+mj-ea"/>
              </a:rPr>
              <a:t>ちくちくことばを つかう</a:t>
            </a:r>
            <a:r>
              <a:rPr lang="ja-JP" altLang="en-US" dirty="0">
                <a:latin typeface="+mj-ea"/>
                <a:ea typeface="+mj-ea"/>
              </a:rPr>
              <a:t>。</a:t>
            </a:r>
            <a:endParaRPr lang="en-US" altLang="ja-JP" dirty="0">
              <a:latin typeface="+mj-ea"/>
              <a:ea typeface="+mj-ea"/>
            </a:endParaRPr>
          </a:p>
          <a:p>
            <a:r>
              <a:rPr lang="ja-JP" altLang="en-US" dirty="0">
                <a:latin typeface="+mj-ea"/>
                <a:ea typeface="+mj-ea"/>
              </a:rPr>
              <a:t>しらない</a:t>
            </a:r>
            <a:r>
              <a:rPr lang="ja-JP" altLang="en-US" dirty="0" smtClean="0">
                <a:latin typeface="+mj-ea"/>
                <a:ea typeface="+mj-ea"/>
              </a:rPr>
              <a:t>人から れんらくが くる</a:t>
            </a:r>
            <a:r>
              <a:rPr lang="ja-JP" altLang="en-US" dirty="0">
                <a:latin typeface="+mj-ea"/>
                <a:ea typeface="+mj-ea"/>
              </a:rPr>
              <a:t>。</a:t>
            </a:r>
            <a:endParaRPr lang="en-US" altLang="ja-JP" dirty="0">
              <a:latin typeface="+mj-ea"/>
              <a:ea typeface="+mj-ea"/>
            </a:endParaRPr>
          </a:p>
        </p:txBody>
      </p:sp>
      <p:sp>
        <p:nvSpPr>
          <p:cNvPr id="2" name="タイトル 1"/>
          <p:cNvSpPr>
            <a:spLocks noGrp="1"/>
          </p:cNvSpPr>
          <p:nvPr>
            <p:ph type="title"/>
          </p:nvPr>
        </p:nvSpPr>
        <p:spPr/>
        <p:txBody>
          <a:bodyPr/>
          <a:lstStyle/>
          <a:p>
            <a:r>
              <a:rPr kumimoji="1" lang="ja-JP" altLang="en-US" dirty="0"/>
              <a:t>たとえば</a:t>
            </a:r>
          </a:p>
        </p:txBody>
      </p:sp>
    </p:spTree>
    <p:extLst>
      <p:ext uri="{BB962C8B-B14F-4D97-AF65-F5344CB8AC3E}">
        <p14:creationId xmlns:p14="http://schemas.microsoft.com/office/powerpoint/2010/main" val="410148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lstStyle/>
          <a:p>
            <a:r>
              <a:rPr kumimoji="1" lang="ja-JP" altLang="en-US" dirty="0">
                <a:latin typeface="+mj-ea"/>
                <a:ea typeface="+mj-ea"/>
              </a:rPr>
              <a:t>つかうとき</a:t>
            </a:r>
            <a:r>
              <a:rPr kumimoji="1" lang="ja-JP" altLang="en-US" dirty="0" smtClean="0">
                <a:latin typeface="+mj-ea"/>
                <a:ea typeface="+mj-ea"/>
              </a:rPr>
              <a:t>の ルールを きめよう</a:t>
            </a:r>
            <a:r>
              <a:rPr kumimoji="1" lang="ja-JP" altLang="en-US" dirty="0">
                <a:latin typeface="+mj-ea"/>
                <a:ea typeface="+mj-ea"/>
              </a:rPr>
              <a:t>。</a:t>
            </a:r>
            <a:endParaRPr kumimoji="1" lang="en-US" altLang="ja-JP" dirty="0">
              <a:latin typeface="+mj-ea"/>
              <a:ea typeface="+mj-ea"/>
            </a:endParaRPr>
          </a:p>
          <a:p>
            <a:pPr marL="0" indent="0">
              <a:buNone/>
            </a:pPr>
            <a:r>
              <a:rPr lang="ja-JP" altLang="en-US" dirty="0">
                <a:latin typeface="+mj-ea"/>
                <a:ea typeface="+mj-ea"/>
              </a:rPr>
              <a:t>（つかう</a:t>
            </a:r>
            <a:r>
              <a:rPr lang="ja-JP" altLang="en-US" dirty="0" err="1">
                <a:latin typeface="+mj-ea"/>
                <a:ea typeface="+mj-ea"/>
              </a:rPr>
              <a:t>ばしょ</a:t>
            </a:r>
            <a:r>
              <a:rPr lang="ja-JP" altLang="en-US" dirty="0">
                <a:latin typeface="+mj-ea"/>
                <a:ea typeface="+mj-ea"/>
              </a:rPr>
              <a:t>、じかん）</a:t>
            </a:r>
            <a:endParaRPr kumimoji="1" lang="en-US" altLang="ja-JP" dirty="0">
              <a:latin typeface="+mj-ea"/>
              <a:ea typeface="+mj-ea"/>
            </a:endParaRPr>
          </a:p>
          <a:p>
            <a:r>
              <a:rPr kumimoji="1" lang="ja-JP" altLang="en-US" dirty="0">
                <a:latin typeface="+mj-ea"/>
                <a:ea typeface="+mj-ea"/>
              </a:rPr>
              <a:t>じぶん</a:t>
            </a:r>
            <a:r>
              <a:rPr kumimoji="1" lang="ja-JP" altLang="en-US" dirty="0" smtClean="0">
                <a:latin typeface="+mj-ea"/>
                <a:ea typeface="+mj-ea"/>
              </a:rPr>
              <a:t>の 名まえや すんでいる </a:t>
            </a:r>
            <a:endParaRPr kumimoji="1" lang="en-US" altLang="ja-JP" dirty="0" smtClean="0">
              <a:latin typeface="+mj-ea"/>
              <a:ea typeface="+mj-ea"/>
            </a:endParaRPr>
          </a:p>
          <a:p>
            <a:pPr marL="0" indent="0">
              <a:buNone/>
            </a:pPr>
            <a:r>
              <a:rPr lang="en-US" altLang="ja-JP" dirty="0">
                <a:latin typeface="+mj-ea"/>
                <a:ea typeface="+mj-ea"/>
              </a:rPr>
              <a:t> </a:t>
            </a:r>
            <a:r>
              <a:rPr lang="en-US" altLang="ja-JP" dirty="0" smtClean="0">
                <a:latin typeface="+mj-ea"/>
                <a:ea typeface="+mj-ea"/>
              </a:rPr>
              <a:t> </a:t>
            </a:r>
            <a:r>
              <a:rPr kumimoji="1" lang="ja-JP" altLang="en-US" dirty="0" smtClean="0">
                <a:latin typeface="+mj-ea"/>
                <a:ea typeface="+mj-ea"/>
              </a:rPr>
              <a:t>ばしょを かかない</a:t>
            </a:r>
            <a:r>
              <a:rPr kumimoji="1" lang="ja-JP" altLang="en-US" dirty="0">
                <a:latin typeface="+mj-ea"/>
                <a:ea typeface="+mj-ea"/>
              </a:rPr>
              <a:t>よう</a:t>
            </a:r>
            <a:r>
              <a:rPr kumimoji="1" lang="ja-JP" altLang="en-US" dirty="0" smtClean="0">
                <a:latin typeface="+mj-ea"/>
                <a:ea typeface="+mj-ea"/>
              </a:rPr>
              <a:t>に しよう</a:t>
            </a:r>
            <a:r>
              <a:rPr kumimoji="1" lang="ja-JP" altLang="en-US" dirty="0">
                <a:latin typeface="+mj-ea"/>
                <a:ea typeface="+mj-ea"/>
              </a:rPr>
              <a:t>。</a:t>
            </a:r>
            <a:endParaRPr kumimoji="1" lang="en-US" altLang="ja-JP" dirty="0">
              <a:latin typeface="+mj-ea"/>
              <a:ea typeface="+mj-ea"/>
            </a:endParaRPr>
          </a:p>
          <a:p>
            <a:r>
              <a:rPr lang="ja-JP" altLang="en-US" dirty="0">
                <a:latin typeface="+mj-ea"/>
                <a:ea typeface="+mj-ea"/>
              </a:rPr>
              <a:t>わる口</a:t>
            </a:r>
            <a:r>
              <a:rPr lang="ja-JP" altLang="en-US" dirty="0" smtClean="0">
                <a:latin typeface="+mj-ea"/>
                <a:ea typeface="+mj-ea"/>
              </a:rPr>
              <a:t>を かかない</a:t>
            </a:r>
            <a:r>
              <a:rPr lang="ja-JP" altLang="en-US" dirty="0">
                <a:latin typeface="+mj-ea"/>
                <a:ea typeface="+mj-ea"/>
              </a:rPr>
              <a:t>よう</a:t>
            </a:r>
            <a:r>
              <a:rPr lang="ja-JP" altLang="en-US" dirty="0" smtClean="0">
                <a:latin typeface="+mj-ea"/>
                <a:ea typeface="+mj-ea"/>
              </a:rPr>
              <a:t>に しよう</a:t>
            </a:r>
            <a:r>
              <a:rPr lang="ja-JP" altLang="en-US" dirty="0">
                <a:latin typeface="+mj-ea"/>
                <a:ea typeface="+mj-ea"/>
              </a:rPr>
              <a:t>。</a:t>
            </a:r>
            <a:endParaRPr kumimoji="1" lang="ja-JP" altLang="en-US" dirty="0">
              <a:latin typeface="+mj-ea"/>
              <a:ea typeface="+mj-ea"/>
            </a:endParaRPr>
          </a:p>
        </p:txBody>
      </p:sp>
      <p:sp>
        <p:nvSpPr>
          <p:cNvPr id="4" name="タイトル 3"/>
          <p:cNvSpPr>
            <a:spLocks noGrp="1"/>
          </p:cNvSpPr>
          <p:nvPr>
            <p:ph type="title"/>
          </p:nvPr>
        </p:nvSpPr>
        <p:spPr/>
        <p:txBody>
          <a:bodyPr/>
          <a:lstStyle/>
          <a:p>
            <a:r>
              <a:rPr kumimoji="1" lang="ja-JP" altLang="en-US" dirty="0"/>
              <a:t>ポイント</a:t>
            </a:r>
          </a:p>
        </p:txBody>
      </p:sp>
    </p:spTree>
    <p:extLst>
      <p:ext uri="{BB962C8B-B14F-4D97-AF65-F5344CB8AC3E}">
        <p14:creationId xmlns:p14="http://schemas.microsoft.com/office/powerpoint/2010/main" val="390503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362858" y="2422255"/>
            <a:ext cx="8133038" cy="4351338"/>
          </a:xfrm>
        </p:spPr>
        <p:txBody>
          <a:bodyPr>
            <a:normAutofit/>
          </a:bodyPr>
          <a:lstStyle/>
          <a:p>
            <a:pPr marL="0" indent="0">
              <a:buNone/>
            </a:pPr>
            <a:r>
              <a:rPr lang="ja-JP" altLang="en-US" sz="5400" dirty="0">
                <a:latin typeface="+mj-ea"/>
                <a:ea typeface="+mj-ea"/>
              </a:rPr>
              <a:t>こまったこと</a:t>
            </a:r>
            <a:r>
              <a:rPr lang="ja-JP" altLang="en-US" sz="5400" dirty="0" smtClean="0">
                <a:latin typeface="+mj-ea"/>
                <a:ea typeface="+mj-ea"/>
              </a:rPr>
              <a:t>が あったら</a:t>
            </a:r>
            <a:r>
              <a:rPr lang="ja-JP" altLang="en-US" sz="5400" dirty="0">
                <a:latin typeface="+mj-ea"/>
                <a:ea typeface="+mj-ea"/>
              </a:rPr>
              <a:t>おうちの人</a:t>
            </a:r>
            <a:r>
              <a:rPr lang="ja-JP" altLang="en-US" sz="5400" dirty="0" smtClean="0">
                <a:latin typeface="+mj-ea"/>
                <a:ea typeface="+mj-ea"/>
              </a:rPr>
              <a:t>や 先生</a:t>
            </a:r>
            <a:r>
              <a:rPr lang="ja-JP" altLang="en-US" sz="5400" dirty="0">
                <a:latin typeface="+mj-ea"/>
                <a:ea typeface="+mj-ea"/>
              </a:rPr>
              <a:t>に</a:t>
            </a:r>
            <a:r>
              <a:rPr lang="en-US" altLang="ja-JP" sz="5400" dirty="0">
                <a:latin typeface="+mj-ea"/>
                <a:ea typeface="+mj-ea"/>
              </a:rPr>
              <a:t/>
            </a:r>
            <a:br>
              <a:rPr lang="en-US" altLang="ja-JP" sz="5400" dirty="0">
                <a:latin typeface="+mj-ea"/>
                <a:ea typeface="+mj-ea"/>
              </a:rPr>
            </a:br>
            <a:r>
              <a:rPr lang="ja-JP" altLang="en-US" sz="5400" dirty="0">
                <a:latin typeface="+mj-ea"/>
                <a:ea typeface="+mj-ea"/>
              </a:rPr>
              <a:t>そうだんしよう。</a:t>
            </a:r>
            <a:endParaRPr lang="en-US" altLang="ja-JP" sz="5400" dirty="0">
              <a:latin typeface="+mj-ea"/>
              <a:ea typeface="+mj-ea"/>
            </a:endParaRPr>
          </a:p>
        </p:txBody>
      </p:sp>
      <p:sp>
        <p:nvSpPr>
          <p:cNvPr id="4" name="タイトル 3"/>
          <p:cNvSpPr>
            <a:spLocks noGrp="1"/>
          </p:cNvSpPr>
          <p:nvPr>
            <p:ph type="title"/>
          </p:nvPr>
        </p:nvSpPr>
        <p:spPr/>
        <p:txBody>
          <a:bodyPr/>
          <a:lstStyle/>
          <a:p>
            <a:r>
              <a:rPr kumimoji="1" lang="ja-JP" altLang="en-US" dirty="0"/>
              <a:t>ポイント</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509" y="4990357"/>
            <a:ext cx="3513921" cy="1476900"/>
          </a:xfrm>
          <a:prstGeom prst="rect">
            <a:avLst/>
          </a:prstGeom>
        </p:spPr>
      </p:pic>
    </p:spTree>
    <p:extLst>
      <p:ext uri="{BB962C8B-B14F-4D97-AF65-F5344CB8AC3E}">
        <p14:creationId xmlns:p14="http://schemas.microsoft.com/office/powerpoint/2010/main" val="49729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latin typeface="+mj-ea"/>
              </a:rPr>
              <a:t>まとめ</a:t>
            </a:r>
          </a:p>
        </p:txBody>
      </p:sp>
      <p:sp>
        <p:nvSpPr>
          <p:cNvPr id="5" name="コンテンツ プレースホルダー 4"/>
          <p:cNvSpPr>
            <a:spLocks noGrp="1"/>
          </p:cNvSpPr>
          <p:nvPr>
            <p:ph sz="half" idx="1"/>
          </p:nvPr>
        </p:nvSpPr>
        <p:spPr>
          <a:xfrm>
            <a:off x="261257" y="1818251"/>
            <a:ext cx="8766629" cy="4351338"/>
          </a:xfrm>
        </p:spPr>
        <p:txBody>
          <a:bodyPr>
            <a:normAutofit/>
          </a:bodyPr>
          <a:lstStyle/>
          <a:p>
            <a:pPr marL="0" indent="0">
              <a:buNone/>
            </a:pPr>
            <a:r>
              <a:rPr lang="ja-JP" altLang="en-US" sz="5400" dirty="0">
                <a:latin typeface="+mj-ea"/>
                <a:ea typeface="+mj-ea"/>
              </a:rPr>
              <a:t>インターネット</a:t>
            </a:r>
            <a:r>
              <a:rPr lang="ja-JP" altLang="en-US" sz="5400" dirty="0" smtClean="0">
                <a:latin typeface="+mj-ea"/>
                <a:ea typeface="+mj-ea"/>
              </a:rPr>
              <a:t>の </a:t>
            </a:r>
            <a:endParaRPr lang="en-US" altLang="ja-JP" sz="5400" dirty="0" smtClean="0">
              <a:latin typeface="+mj-ea"/>
              <a:ea typeface="+mj-ea"/>
            </a:endParaRPr>
          </a:p>
          <a:p>
            <a:pPr marL="0" indent="0">
              <a:buNone/>
            </a:pPr>
            <a:r>
              <a:rPr lang="ja-JP" altLang="en-US" sz="5400" dirty="0" smtClean="0">
                <a:latin typeface="+mj-ea"/>
                <a:ea typeface="+mj-ea"/>
              </a:rPr>
              <a:t>しくみ</a:t>
            </a:r>
            <a:r>
              <a:rPr lang="ja-JP" altLang="en-US" sz="5400" dirty="0">
                <a:latin typeface="+mj-ea"/>
                <a:ea typeface="+mj-ea"/>
              </a:rPr>
              <a:t>をしって</a:t>
            </a:r>
            <a:r>
              <a:rPr lang="ja-JP" altLang="en-US" sz="5400" dirty="0" smtClean="0">
                <a:latin typeface="+mj-ea"/>
                <a:ea typeface="+mj-ea"/>
              </a:rPr>
              <a:t>、</a:t>
            </a:r>
            <a:endParaRPr lang="en-US" altLang="ja-JP" sz="5400" dirty="0" smtClean="0">
              <a:latin typeface="+mj-ea"/>
              <a:ea typeface="+mj-ea"/>
            </a:endParaRPr>
          </a:p>
          <a:p>
            <a:pPr marL="0" indent="0">
              <a:buNone/>
            </a:pPr>
            <a:r>
              <a:rPr lang="ja-JP" altLang="en-US" sz="5400" dirty="0" smtClean="0">
                <a:latin typeface="+mj-ea"/>
                <a:ea typeface="+mj-ea"/>
              </a:rPr>
              <a:t>あ</a:t>
            </a:r>
            <a:r>
              <a:rPr lang="ja-JP" altLang="en-US" sz="5400" dirty="0" smtClean="0">
                <a:latin typeface="+mj-ea"/>
                <a:ea typeface="+mj-ea"/>
              </a:rPr>
              <a:t>んぜんに つかいましょう</a:t>
            </a:r>
            <a:r>
              <a:rPr lang="ja-JP" altLang="en-US" sz="5400" dirty="0">
                <a:latin typeface="+mj-ea"/>
                <a:ea typeface="+mj-ea"/>
              </a:rPr>
              <a:t>。</a:t>
            </a:r>
            <a:endParaRPr kumimoji="1" lang="ja-JP" altLang="en-US" sz="5400" dirty="0">
              <a:latin typeface="+mj-ea"/>
              <a:ea typeface="+mj-ea"/>
            </a:endParaRPr>
          </a:p>
        </p:txBody>
      </p:sp>
    </p:spTree>
    <p:extLst>
      <p:ext uri="{BB962C8B-B14F-4D97-AF65-F5344CB8AC3E}">
        <p14:creationId xmlns:p14="http://schemas.microsoft.com/office/powerpoint/2010/main" val="200567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7502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j-ea"/>
              </a:rPr>
              <a:t>ネットのしくみ</a:t>
            </a:r>
            <a:endParaRPr kumimoji="1" lang="ja-JP" altLang="en-US" dirty="0">
              <a:latin typeface="+mj-ea"/>
            </a:endParaRPr>
          </a:p>
        </p:txBody>
      </p:sp>
      <p:sp>
        <p:nvSpPr>
          <p:cNvPr id="5" name="コンテンツ プレースホルダー 4"/>
          <p:cNvSpPr>
            <a:spLocks noGrp="1"/>
          </p:cNvSpPr>
          <p:nvPr>
            <p:ph sz="half" idx="1"/>
          </p:nvPr>
        </p:nvSpPr>
        <p:spPr/>
        <p:txBody>
          <a:bodyPr/>
          <a:lstStyle/>
          <a:p>
            <a:r>
              <a:rPr kumimoji="1" lang="ja-JP" altLang="en-US" dirty="0">
                <a:latin typeface="+mj-ea"/>
                <a:ea typeface="+mj-ea"/>
              </a:rPr>
              <a:t>対象：小学校１～</a:t>
            </a:r>
            <a:r>
              <a:rPr kumimoji="1" lang="en-US" altLang="ja-JP" dirty="0">
                <a:latin typeface="+mj-ea"/>
                <a:ea typeface="+mj-ea"/>
              </a:rPr>
              <a:t>3</a:t>
            </a:r>
            <a:r>
              <a:rPr kumimoji="1" lang="ja-JP" altLang="en-US" dirty="0">
                <a:latin typeface="+mj-ea"/>
                <a:ea typeface="+mj-ea"/>
              </a:rPr>
              <a:t>年</a:t>
            </a:r>
          </a:p>
        </p:txBody>
      </p:sp>
    </p:spTree>
    <p:extLst>
      <p:ext uri="{BB962C8B-B14F-4D97-AF65-F5344CB8AC3E}">
        <p14:creationId xmlns:p14="http://schemas.microsoft.com/office/powerpoint/2010/main" val="382389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latin typeface="+mj-ea"/>
              </a:rPr>
              <a:t>本教材の使用方法　</a:t>
            </a:r>
            <a:r>
              <a:rPr lang="ja-JP" altLang="en-US" sz="2400" dirty="0">
                <a:latin typeface="+mj-ea"/>
              </a:rPr>
              <a:t>ネットの仕組み</a:t>
            </a:r>
            <a:r>
              <a:rPr kumimoji="1" lang="en-US" altLang="ja-JP" sz="2400" dirty="0">
                <a:latin typeface="+mj-ea"/>
              </a:rPr>
              <a:t>_</a:t>
            </a:r>
            <a:r>
              <a:rPr lang="ja-JP" altLang="en-US" sz="2400" dirty="0">
                <a:latin typeface="+mj-ea"/>
              </a:rPr>
              <a:t>小学校</a:t>
            </a:r>
            <a:r>
              <a:rPr lang="en-US" altLang="ja-JP" sz="2400" dirty="0">
                <a:latin typeface="+mj-ea"/>
              </a:rPr>
              <a:t>1~3</a:t>
            </a:r>
            <a:r>
              <a:rPr lang="ja-JP" altLang="en-US" sz="2400" dirty="0">
                <a:latin typeface="+mj-ea"/>
              </a:rPr>
              <a:t>年生</a:t>
            </a:r>
            <a:endParaRPr kumimoji="1" lang="ja-JP" altLang="en-US" sz="2400" dirty="0">
              <a:latin typeface="+mj-ea"/>
            </a:endParaRPr>
          </a:p>
        </p:txBody>
      </p:sp>
      <p:sp>
        <p:nvSpPr>
          <p:cNvPr id="3" name="タイトル 1"/>
          <p:cNvSpPr txBox="1">
            <a:spLocks/>
          </p:cNvSpPr>
          <p:nvPr/>
        </p:nvSpPr>
        <p:spPr>
          <a:xfrm>
            <a:off x="102940" y="2098123"/>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本教材のねらい</a:t>
            </a:r>
          </a:p>
        </p:txBody>
      </p:sp>
      <p:sp>
        <p:nvSpPr>
          <p:cNvPr id="5" name="テキスト ボックス 4"/>
          <p:cNvSpPr txBox="1"/>
          <p:nvPr/>
        </p:nvSpPr>
        <p:spPr>
          <a:xfrm>
            <a:off x="45396" y="2575222"/>
            <a:ext cx="8914734" cy="1200329"/>
          </a:xfrm>
          <a:prstGeom prst="rect">
            <a:avLst/>
          </a:prstGeom>
          <a:noFill/>
        </p:spPr>
        <p:txBody>
          <a:bodyPr wrap="square" rtlCol="0">
            <a:spAutoFit/>
          </a:bodyPr>
          <a:lstStyle/>
          <a:p>
            <a:r>
              <a:rPr lang="ja-JP" altLang="en-US">
                <a:solidFill>
                  <a:prstClr val="black"/>
                </a:solidFill>
                <a:latin typeface="+mj-ea"/>
                <a:ea typeface="+mj-ea"/>
              </a:rPr>
              <a:t>インターネットでできることを確認する。ゲームや動画など子どもたちに身近なものになっていることを確認する。情報伝達の歴史を知り、インターネットとはいったいなにか、世界中をつなげる仕組みを理解する。また使用する上での注意点などを考えるきっかけとする。</a:t>
            </a:r>
            <a:endParaRPr lang="en-US" altLang="ja-JP" dirty="0">
              <a:solidFill>
                <a:prstClr val="black"/>
              </a:solidFill>
              <a:latin typeface="+mj-ea"/>
              <a:ea typeface="+mj-ea"/>
            </a:endParaRP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テーマ④ネットの仕組み教材のねらい</a:t>
            </a:r>
          </a:p>
        </p:txBody>
      </p:sp>
      <p:sp>
        <p:nvSpPr>
          <p:cNvPr id="7" name="テキスト ボックス 6"/>
          <p:cNvSpPr txBox="1"/>
          <p:nvPr/>
        </p:nvSpPr>
        <p:spPr>
          <a:xfrm>
            <a:off x="45396" y="1208150"/>
            <a:ext cx="9187130" cy="923330"/>
          </a:xfrm>
          <a:prstGeom prst="rect">
            <a:avLst/>
          </a:prstGeom>
          <a:noFill/>
        </p:spPr>
        <p:txBody>
          <a:bodyPr wrap="none" rtlCol="0">
            <a:spAutoFit/>
          </a:bodyPr>
          <a:lstStyle/>
          <a:p>
            <a:r>
              <a:rPr lang="ja-JP" altLang="en-US" dirty="0">
                <a:solidFill>
                  <a:prstClr val="black"/>
                </a:solidFill>
                <a:latin typeface="+mj-ea"/>
                <a:ea typeface="+mj-ea"/>
              </a:rPr>
              <a:t>インターネット、</a:t>
            </a:r>
            <a:r>
              <a:rPr lang="en-US" altLang="ja-JP" dirty="0">
                <a:solidFill>
                  <a:prstClr val="black"/>
                </a:solidFill>
                <a:latin typeface="+mj-ea"/>
                <a:ea typeface="+mj-ea"/>
              </a:rPr>
              <a:t>SNS</a:t>
            </a:r>
            <a:r>
              <a:rPr lang="ja-JP" altLang="en-US" dirty="0">
                <a:solidFill>
                  <a:prstClr val="black"/>
                </a:solidFill>
                <a:latin typeface="+mj-ea"/>
                <a:ea typeface="+mj-ea"/>
              </a:rPr>
              <a:t>などの利用者の心構えとして、その仕組みを知り、個人個人の</a:t>
            </a:r>
            <a:endParaRPr lang="en-US" altLang="ja-JP" dirty="0">
              <a:solidFill>
                <a:prstClr val="black"/>
              </a:solidFill>
              <a:latin typeface="+mj-ea"/>
              <a:ea typeface="+mj-ea"/>
            </a:endParaRPr>
          </a:p>
          <a:p>
            <a:r>
              <a:rPr lang="ja-JP" altLang="en-US" dirty="0">
                <a:solidFill>
                  <a:prstClr val="black"/>
                </a:solidFill>
                <a:latin typeface="+mj-ea"/>
                <a:ea typeface="+mj-ea"/>
              </a:rPr>
              <a:t>判断の基準となるよう啓発をする。ネットは道具であり、活用にはメリットデメリット</a:t>
            </a:r>
            <a:endParaRPr lang="en-US" altLang="ja-JP" dirty="0">
              <a:solidFill>
                <a:prstClr val="black"/>
              </a:solidFill>
              <a:latin typeface="+mj-ea"/>
              <a:ea typeface="+mj-ea"/>
            </a:endParaRPr>
          </a:p>
          <a:p>
            <a:r>
              <a:rPr lang="ja-JP" altLang="en-US" dirty="0">
                <a:solidFill>
                  <a:prstClr val="black"/>
                </a:solidFill>
                <a:latin typeface="+mj-ea"/>
                <a:ea typeface="+mj-ea"/>
              </a:rPr>
              <a:t>があることも伝えたい。</a:t>
            </a:r>
            <a:endParaRPr lang="en-US" altLang="ja-JP" dirty="0">
              <a:solidFill>
                <a:prstClr val="black"/>
              </a:solidFill>
              <a:latin typeface="+mj-ea"/>
              <a:ea typeface="+mj-ea"/>
            </a:endParaRPr>
          </a:p>
        </p:txBody>
      </p:sp>
      <p:sp>
        <p:nvSpPr>
          <p:cNvPr id="8" name="タイトル 1"/>
          <p:cNvSpPr txBox="1">
            <a:spLocks/>
          </p:cNvSpPr>
          <p:nvPr/>
        </p:nvSpPr>
        <p:spPr>
          <a:xfrm>
            <a:off x="122806" y="3820789"/>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指導のポイント</a:t>
            </a:r>
          </a:p>
        </p:txBody>
      </p:sp>
      <p:sp>
        <p:nvSpPr>
          <p:cNvPr id="9" name="タイトル 1"/>
          <p:cNvSpPr txBox="1">
            <a:spLocks/>
          </p:cNvSpPr>
          <p:nvPr/>
        </p:nvSpPr>
        <p:spPr>
          <a:xfrm>
            <a:off x="102940" y="5355258"/>
            <a:ext cx="3917413" cy="442269"/>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情報モラル指導カリキュラムとの対応</a:t>
            </a:r>
          </a:p>
        </p:txBody>
      </p:sp>
      <p:sp>
        <p:nvSpPr>
          <p:cNvPr id="10" name="テキスト ボックス 9"/>
          <p:cNvSpPr txBox="1"/>
          <p:nvPr/>
        </p:nvSpPr>
        <p:spPr>
          <a:xfrm>
            <a:off x="45396" y="4328674"/>
            <a:ext cx="9046723" cy="923330"/>
          </a:xfrm>
          <a:prstGeom prst="rect">
            <a:avLst/>
          </a:prstGeom>
          <a:noFill/>
        </p:spPr>
        <p:txBody>
          <a:bodyPr wrap="square" rtlCol="0">
            <a:spAutoFit/>
          </a:bodyPr>
          <a:lstStyle/>
          <a:p>
            <a:r>
              <a:rPr lang="ja-JP" altLang="en-US" dirty="0">
                <a:solidFill>
                  <a:prstClr val="black"/>
                </a:solidFill>
                <a:latin typeface="+mj-ea"/>
                <a:ea typeface="+mj-ea"/>
              </a:rPr>
              <a:t>動画閲覧やゲームができるのは私たちがインターネットという情報伝達の仕組みを使用しているからであることを伝える。あらための情報伝達の歴史を振り返り、メリットデメリットもあるこの仕組みを有効に使用する方法を考えるきっかけとする。</a:t>
            </a:r>
            <a:endParaRPr lang="en-US" altLang="ja-JP" dirty="0">
              <a:solidFill>
                <a:prstClr val="black"/>
              </a:solidFill>
              <a:latin typeface="+mj-ea"/>
              <a:ea typeface="+mj-ea"/>
            </a:endParaRPr>
          </a:p>
        </p:txBody>
      </p:sp>
      <p:sp>
        <p:nvSpPr>
          <p:cNvPr id="11" name="テキスト ボックス 10"/>
          <p:cNvSpPr txBox="1"/>
          <p:nvPr/>
        </p:nvSpPr>
        <p:spPr>
          <a:xfrm>
            <a:off x="2357251" y="6174459"/>
            <a:ext cx="8755299" cy="523220"/>
          </a:xfrm>
          <a:prstGeom prst="rect">
            <a:avLst/>
          </a:prstGeom>
          <a:noFill/>
        </p:spPr>
        <p:txBody>
          <a:bodyPr wrap="square" rtlCol="0">
            <a:spAutoFit/>
          </a:bodyPr>
          <a:lstStyle/>
          <a:p>
            <a:r>
              <a:rPr lang="en-US" altLang="ja-JP" sz="1400" dirty="0">
                <a:solidFill>
                  <a:prstClr val="black"/>
                </a:solidFill>
                <a:latin typeface="+mj-ea"/>
                <a:ea typeface="+mj-ea"/>
              </a:rPr>
              <a:t>a2-1</a:t>
            </a:r>
            <a:r>
              <a:rPr lang="ja-JP" altLang="en-US" sz="1400" dirty="0">
                <a:solidFill>
                  <a:prstClr val="black"/>
                </a:solidFill>
                <a:latin typeface="+mj-ea"/>
                <a:ea typeface="+mj-ea"/>
              </a:rPr>
              <a:t>相手への影響を考えて行動する</a:t>
            </a:r>
            <a:endParaRPr lang="en-US" altLang="ja-JP" sz="1400" dirty="0">
              <a:solidFill>
                <a:prstClr val="black"/>
              </a:solidFill>
              <a:latin typeface="+mj-ea"/>
              <a:ea typeface="+mj-ea"/>
            </a:endParaRPr>
          </a:p>
          <a:p>
            <a:r>
              <a:rPr lang="en-US" altLang="ja-JP" sz="1400" dirty="0">
                <a:solidFill>
                  <a:prstClr val="black"/>
                </a:solidFill>
                <a:latin typeface="+mj-ea"/>
                <a:ea typeface="+mj-ea"/>
              </a:rPr>
              <a:t>i2-1</a:t>
            </a:r>
            <a:r>
              <a:rPr lang="ja-JP" altLang="en-US" sz="1400" dirty="0">
                <a:solidFill>
                  <a:prstClr val="black"/>
                </a:solidFill>
                <a:latin typeface="+mj-ea"/>
                <a:ea typeface="+mj-ea"/>
              </a:rPr>
              <a:t>協力しあってネットワークを使う</a:t>
            </a:r>
            <a:endParaRPr lang="en-US" altLang="ja-JP" sz="1400" dirty="0">
              <a:solidFill>
                <a:prstClr val="black"/>
              </a:solidFill>
              <a:latin typeface="+mj-ea"/>
              <a:ea typeface="+mj-ea"/>
            </a:endParaRPr>
          </a:p>
        </p:txBody>
      </p:sp>
      <p:sp>
        <p:nvSpPr>
          <p:cNvPr id="12" name="テキスト ボックス 11"/>
          <p:cNvSpPr txBox="1"/>
          <p:nvPr/>
        </p:nvSpPr>
        <p:spPr>
          <a:xfrm>
            <a:off x="45396" y="5805127"/>
            <a:ext cx="9569730" cy="369332"/>
          </a:xfrm>
          <a:prstGeom prst="rect">
            <a:avLst/>
          </a:prstGeom>
          <a:noFill/>
        </p:spPr>
        <p:txBody>
          <a:bodyPr wrap="square" rtlCol="0">
            <a:spAutoFit/>
          </a:bodyPr>
          <a:lstStyle/>
          <a:p>
            <a:r>
              <a:rPr lang="en-US" altLang="ja-JP" sz="1600" dirty="0">
                <a:solidFill>
                  <a:prstClr val="black"/>
                </a:solidFill>
                <a:latin typeface="+mj-ea"/>
                <a:ea typeface="+mj-ea"/>
              </a:rPr>
              <a:t>1.</a:t>
            </a:r>
            <a:r>
              <a:rPr lang="ja-JP" altLang="en-US" sz="1600" dirty="0">
                <a:solidFill>
                  <a:prstClr val="black"/>
                </a:solidFill>
                <a:latin typeface="+mj-ea"/>
                <a:ea typeface="+mj-ea"/>
              </a:rPr>
              <a:t>情報社会の倫理　</a:t>
            </a:r>
            <a:r>
              <a:rPr lang="en-US" altLang="ja-JP" sz="1600" dirty="0">
                <a:solidFill>
                  <a:prstClr val="black"/>
                </a:solidFill>
                <a:latin typeface="+mj-ea"/>
                <a:ea typeface="+mj-ea"/>
              </a:rPr>
              <a:t>5.</a:t>
            </a:r>
            <a:r>
              <a:rPr lang="ja-JP" altLang="en-US" sz="1600" dirty="0">
                <a:solidFill>
                  <a:prstClr val="black"/>
                </a:solidFill>
                <a:latin typeface="+mj-ea"/>
                <a:ea typeface="+mj-ea"/>
              </a:rPr>
              <a:t>公共的なネットワーク社会の構築</a:t>
            </a:r>
            <a:r>
              <a:rPr lang="ja-JP" altLang="en-US" dirty="0">
                <a:solidFill>
                  <a:prstClr val="black"/>
                </a:solidFill>
                <a:latin typeface="+mj-ea"/>
                <a:ea typeface="+mj-ea"/>
              </a:rPr>
              <a:t>　</a:t>
            </a:r>
            <a:r>
              <a:rPr lang="ja-JP" altLang="en-US" sz="1200" dirty="0">
                <a:solidFill>
                  <a:prstClr val="black"/>
                </a:solidFill>
                <a:latin typeface="+mj-ea"/>
                <a:ea typeface="+mj-ea"/>
              </a:rPr>
              <a:t>講義要領：文科省情報モラル指導カリキュラム参照</a:t>
            </a:r>
            <a:endParaRPr lang="en-US" altLang="ja-JP" sz="1200" dirty="0">
              <a:solidFill>
                <a:prstClr val="black"/>
              </a:solidFill>
              <a:latin typeface="+mj-ea"/>
              <a:ea typeface="+mj-ea"/>
            </a:endParaRPr>
          </a:p>
        </p:txBody>
      </p:sp>
    </p:spTree>
    <p:extLst>
      <p:ext uri="{BB962C8B-B14F-4D97-AF65-F5344CB8AC3E}">
        <p14:creationId xmlns:p14="http://schemas.microsoft.com/office/powerpoint/2010/main" val="568202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8649" y="1825625"/>
            <a:ext cx="8239580" cy="4351338"/>
          </a:xfrm>
        </p:spPr>
        <p:txBody>
          <a:bodyPr>
            <a:normAutofit/>
          </a:bodyPr>
          <a:lstStyle/>
          <a:p>
            <a:pPr marL="0" indent="0">
              <a:buNone/>
            </a:pPr>
            <a:r>
              <a:rPr kumimoji="1" lang="ja-JP" altLang="en-US" sz="6600" dirty="0">
                <a:latin typeface="メイリオ" panose="020B0604030504040204" pitchFamily="50" charset="-128"/>
                <a:ea typeface="メイリオ" panose="020B0604030504040204" pitchFamily="50" charset="-128"/>
              </a:rPr>
              <a:t>インターネットで</a:t>
            </a:r>
            <a:r>
              <a:rPr kumimoji="1" lang="en-US" altLang="ja-JP" sz="6600" dirty="0">
                <a:latin typeface="メイリオ" panose="020B0604030504040204" pitchFamily="50" charset="-128"/>
                <a:ea typeface="メイリオ" panose="020B0604030504040204" pitchFamily="50" charset="-128"/>
              </a:rPr>
              <a:t/>
            </a:r>
            <a:br>
              <a:rPr kumimoji="1" lang="en-US" altLang="ja-JP" sz="6600" dirty="0">
                <a:latin typeface="メイリオ" panose="020B0604030504040204" pitchFamily="50" charset="-128"/>
                <a:ea typeface="メイリオ" panose="020B0604030504040204" pitchFamily="50" charset="-128"/>
              </a:rPr>
            </a:br>
            <a:r>
              <a:rPr kumimoji="1" lang="ja-JP" altLang="en-US" sz="6600" dirty="0">
                <a:latin typeface="メイリオ" panose="020B0604030504040204" pitchFamily="50" charset="-128"/>
                <a:ea typeface="メイリオ" panose="020B0604030504040204" pitchFamily="50" charset="-128"/>
              </a:rPr>
              <a:t>どんなこと</a:t>
            </a:r>
            <a:r>
              <a:rPr kumimoji="1" lang="ja-JP" altLang="en-US" sz="6600" dirty="0" smtClean="0">
                <a:latin typeface="メイリオ" panose="020B0604030504040204" pitchFamily="50" charset="-128"/>
                <a:ea typeface="メイリオ" panose="020B0604030504040204" pitchFamily="50" charset="-128"/>
              </a:rPr>
              <a:t>が できる</a:t>
            </a:r>
            <a:r>
              <a:rPr kumimoji="1" lang="ja-JP" altLang="en-US" sz="6600" dirty="0">
                <a:latin typeface="メイリオ" panose="020B0604030504040204" pitchFamily="50" charset="-128"/>
                <a:ea typeface="メイリオ" panose="020B0604030504040204" pitchFamily="50" charset="-128"/>
              </a:rPr>
              <a:t>かな？</a:t>
            </a:r>
          </a:p>
        </p:txBody>
      </p:sp>
      <p:sp>
        <p:nvSpPr>
          <p:cNvPr id="4" name="タイトル 3"/>
          <p:cNvSpPr>
            <a:spLocks noGrp="1"/>
          </p:cNvSpPr>
          <p:nvPr>
            <p:ph type="title"/>
          </p:nvPr>
        </p:nvSpPr>
        <p:spPr/>
        <p:txBody>
          <a:bodyPr/>
          <a:lstStyle/>
          <a:p>
            <a:r>
              <a:rPr kumimoji="1" lang="ja-JP" altLang="en-US" dirty="0"/>
              <a:t>かんがえてみよう</a:t>
            </a:r>
          </a:p>
        </p:txBody>
      </p:sp>
    </p:spTree>
    <p:extLst>
      <p:ext uri="{BB962C8B-B14F-4D97-AF65-F5344CB8AC3E}">
        <p14:creationId xmlns:p14="http://schemas.microsoft.com/office/powerpoint/2010/main" val="345581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normAutofit/>
          </a:bodyPr>
          <a:lstStyle/>
          <a:p>
            <a:pPr>
              <a:buFont typeface="Wingdings" panose="05000000000000000000" pitchFamily="2" charset="2"/>
              <a:buChar char="l"/>
            </a:pPr>
            <a:r>
              <a:rPr kumimoji="1" lang="ja-JP" altLang="en-US" sz="6000" dirty="0">
                <a:latin typeface="+mj-ea"/>
                <a:ea typeface="+mj-ea"/>
              </a:rPr>
              <a:t>ゲーム</a:t>
            </a:r>
            <a:r>
              <a:rPr kumimoji="1" lang="ja-JP" altLang="en-US" sz="6000" dirty="0" smtClean="0">
                <a:latin typeface="+mj-ea"/>
                <a:ea typeface="+mj-ea"/>
              </a:rPr>
              <a:t>を する</a:t>
            </a:r>
            <a:r>
              <a:rPr kumimoji="1" lang="ja-JP" altLang="en-US" sz="6000" dirty="0">
                <a:latin typeface="+mj-ea"/>
                <a:ea typeface="+mj-ea"/>
              </a:rPr>
              <a:t>。</a:t>
            </a:r>
            <a:endParaRPr kumimoji="1" lang="en-US" altLang="ja-JP" sz="6000" dirty="0">
              <a:latin typeface="+mj-ea"/>
              <a:ea typeface="+mj-ea"/>
            </a:endParaRPr>
          </a:p>
          <a:p>
            <a:pPr>
              <a:buFont typeface="Wingdings" panose="05000000000000000000" pitchFamily="2" charset="2"/>
              <a:buChar char="l"/>
            </a:pPr>
            <a:r>
              <a:rPr lang="ja-JP" altLang="en-US" sz="6000" dirty="0">
                <a:latin typeface="+mj-ea"/>
                <a:ea typeface="+mj-ea"/>
              </a:rPr>
              <a:t>どう</a:t>
            </a:r>
            <a:r>
              <a:rPr lang="ja-JP" altLang="en-US" sz="6000" dirty="0" smtClean="0">
                <a:latin typeface="+mj-ea"/>
                <a:ea typeface="+mj-ea"/>
              </a:rPr>
              <a:t>がを みる</a:t>
            </a:r>
            <a:r>
              <a:rPr lang="ja-JP" altLang="en-US" sz="6000" dirty="0">
                <a:latin typeface="+mj-ea"/>
                <a:ea typeface="+mj-ea"/>
              </a:rPr>
              <a:t>。</a:t>
            </a:r>
            <a:endParaRPr lang="en-US" altLang="ja-JP" sz="6000" dirty="0">
              <a:latin typeface="+mj-ea"/>
              <a:ea typeface="+mj-ea"/>
            </a:endParaRPr>
          </a:p>
          <a:p>
            <a:pPr>
              <a:buFont typeface="Wingdings" panose="05000000000000000000" pitchFamily="2" charset="2"/>
              <a:buChar char="l"/>
            </a:pPr>
            <a:r>
              <a:rPr kumimoji="1" lang="ja-JP" altLang="en-US" sz="6000" dirty="0">
                <a:latin typeface="+mj-ea"/>
                <a:ea typeface="+mj-ea"/>
              </a:rPr>
              <a:t>しらべもの</a:t>
            </a:r>
            <a:r>
              <a:rPr lang="ja-JP" altLang="en-US" sz="6000" dirty="0" smtClean="0">
                <a:latin typeface="+mj-ea"/>
                <a:ea typeface="+mj-ea"/>
              </a:rPr>
              <a:t>が できる</a:t>
            </a:r>
            <a:r>
              <a:rPr lang="ja-JP" altLang="en-US" sz="6000" dirty="0">
                <a:latin typeface="+mj-ea"/>
                <a:ea typeface="+mj-ea"/>
              </a:rPr>
              <a:t>。</a:t>
            </a:r>
            <a:endParaRPr kumimoji="1" lang="ja-JP" altLang="en-US" sz="6000" dirty="0">
              <a:latin typeface="+mj-ea"/>
              <a:ea typeface="+mj-ea"/>
            </a:endParaRPr>
          </a:p>
        </p:txBody>
      </p:sp>
      <p:sp>
        <p:nvSpPr>
          <p:cNvPr id="4" name="タイトル 3"/>
          <p:cNvSpPr>
            <a:spLocks noGrp="1"/>
          </p:cNvSpPr>
          <p:nvPr>
            <p:ph type="title"/>
          </p:nvPr>
        </p:nvSpPr>
        <p:spPr/>
        <p:txBody>
          <a:bodyPr/>
          <a:lstStyle/>
          <a:p>
            <a:r>
              <a:rPr kumimoji="1" lang="ja-JP" altLang="en-US" dirty="0"/>
              <a:t>インターネット</a:t>
            </a:r>
            <a:r>
              <a:rPr kumimoji="1" lang="ja-JP" altLang="en-US" dirty="0" smtClean="0"/>
              <a:t>を つかう</a:t>
            </a:r>
            <a:r>
              <a:rPr kumimoji="1" lang="ja-JP" altLang="en-US" dirty="0"/>
              <a:t>と</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681" y="4831404"/>
            <a:ext cx="1826149" cy="1865562"/>
          </a:xfrm>
          <a:prstGeom prst="rect">
            <a:avLst/>
          </a:prstGeom>
        </p:spPr>
      </p:pic>
    </p:spTree>
    <p:extLst>
      <p:ext uri="{BB962C8B-B14F-4D97-AF65-F5344CB8AC3E}">
        <p14:creationId xmlns:p14="http://schemas.microsoft.com/office/powerpoint/2010/main" val="309931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xmlns="" id="{41CC2151-146D-431A-9562-7460702E7DD8}"/>
              </a:ext>
            </a:extLst>
          </p:cNvPr>
          <p:cNvPicPr>
            <a:picLocks noChangeAspect="1"/>
          </p:cNvPicPr>
          <p:nvPr/>
        </p:nvPicPr>
        <p:blipFill>
          <a:blip r:embed="rId3"/>
          <a:stretch>
            <a:fillRect/>
          </a:stretch>
        </p:blipFill>
        <p:spPr>
          <a:xfrm>
            <a:off x="1141498" y="2756599"/>
            <a:ext cx="6805872" cy="3162125"/>
          </a:xfrm>
          <a:prstGeom prst="rect">
            <a:avLst/>
          </a:prstGeom>
        </p:spPr>
      </p:pic>
      <p:sp>
        <p:nvSpPr>
          <p:cNvPr id="2" name="コンテンツ プレースホルダー 1"/>
          <p:cNvSpPr>
            <a:spLocks noGrp="1"/>
          </p:cNvSpPr>
          <p:nvPr>
            <p:ph sz="half" idx="1"/>
          </p:nvPr>
        </p:nvSpPr>
        <p:spPr>
          <a:xfrm>
            <a:off x="628649" y="1627289"/>
            <a:ext cx="7886701" cy="4503021"/>
          </a:xfrm>
        </p:spPr>
        <p:txBody>
          <a:bodyPr/>
          <a:lstStyle/>
          <a:p>
            <a:r>
              <a:rPr kumimoji="1" lang="ja-JP" altLang="en-US" dirty="0">
                <a:latin typeface="+mj-ea"/>
                <a:ea typeface="+mj-ea"/>
              </a:rPr>
              <a:t>とおくに</a:t>
            </a:r>
            <a:r>
              <a:rPr kumimoji="1" lang="ja-JP" altLang="en-US" dirty="0" smtClean="0">
                <a:latin typeface="+mj-ea"/>
                <a:ea typeface="+mj-ea"/>
              </a:rPr>
              <a:t>いる ともだち</a:t>
            </a:r>
            <a:r>
              <a:rPr kumimoji="1" lang="ja-JP" altLang="en-US" dirty="0">
                <a:latin typeface="+mj-ea"/>
                <a:ea typeface="+mj-ea"/>
              </a:rPr>
              <a:t>とも</a:t>
            </a:r>
            <a:r>
              <a:rPr kumimoji="1" lang="en-US" altLang="ja-JP" dirty="0">
                <a:latin typeface="+mj-ea"/>
                <a:ea typeface="+mj-ea"/>
              </a:rPr>
              <a:t/>
            </a:r>
            <a:br>
              <a:rPr kumimoji="1" lang="en-US" altLang="ja-JP" dirty="0">
                <a:latin typeface="+mj-ea"/>
                <a:ea typeface="+mj-ea"/>
              </a:rPr>
            </a:br>
            <a:r>
              <a:rPr kumimoji="1" lang="ja-JP" altLang="en-US" dirty="0">
                <a:latin typeface="+mj-ea"/>
                <a:ea typeface="+mj-ea"/>
              </a:rPr>
              <a:t>はなし</a:t>
            </a:r>
            <a:r>
              <a:rPr kumimoji="1" lang="ja-JP" altLang="en-US" dirty="0" smtClean="0">
                <a:latin typeface="+mj-ea"/>
                <a:ea typeface="+mj-ea"/>
              </a:rPr>
              <a:t>が できる</a:t>
            </a:r>
            <a:r>
              <a:rPr kumimoji="1" lang="ja-JP" altLang="en-US" dirty="0">
                <a:latin typeface="+mj-ea"/>
                <a:ea typeface="+mj-ea"/>
              </a:rPr>
              <a:t>。</a:t>
            </a:r>
          </a:p>
        </p:txBody>
      </p:sp>
      <p:sp>
        <p:nvSpPr>
          <p:cNvPr id="3" name="タイトル 2"/>
          <p:cNvSpPr>
            <a:spLocks noGrp="1"/>
          </p:cNvSpPr>
          <p:nvPr>
            <p:ph type="title"/>
          </p:nvPr>
        </p:nvSpPr>
        <p:spPr/>
        <p:txBody>
          <a:bodyPr/>
          <a:lstStyle/>
          <a:p>
            <a:r>
              <a:rPr kumimoji="1" lang="ja-JP" altLang="en-US" dirty="0"/>
              <a:t>インターネット</a:t>
            </a:r>
            <a:r>
              <a:rPr kumimoji="1" lang="ja-JP" altLang="en-US" dirty="0" smtClean="0"/>
              <a:t>を つかう</a:t>
            </a:r>
            <a:r>
              <a:rPr kumimoji="1" lang="ja-JP" altLang="en-US" dirty="0"/>
              <a:t>と</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549" y="5179203"/>
            <a:ext cx="1365888" cy="739522"/>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085" y="3524216"/>
            <a:ext cx="1298451" cy="738379"/>
          </a:xfrm>
          <a:prstGeom prst="rect">
            <a:avLst/>
          </a:prstGeom>
        </p:spPr>
      </p:pic>
      <p:sp>
        <p:nvSpPr>
          <p:cNvPr id="6" name="下カーブ矢印 5"/>
          <p:cNvSpPr/>
          <p:nvPr/>
        </p:nvSpPr>
        <p:spPr>
          <a:xfrm rot="735563">
            <a:off x="3865458" y="3053100"/>
            <a:ext cx="3684566" cy="1376675"/>
          </a:xfrm>
          <a:prstGeom prst="curvedDownArrow">
            <a:avLst>
              <a:gd name="adj1" fmla="val 38539"/>
              <a:gd name="adj2" fmla="val 96523"/>
              <a:gd name="adj3" fmla="val 3269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Tree>
    <p:extLst>
      <p:ext uri="{BB962C8B-B14F-4D97-AF65-F5344CB8AC3E}">
        <p14:creationId xmlns:p14="http://schemas.microsoft.com/office/powerpoint/2010/main" val="428922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583252" y="1676568"/>
            <a:ext cx="7886701" cy="4351338"/>
          </a:xfrm>
        </p:spPr>
        <p:txBody>
          <a:bodyPr/>
          <a:lstStyle/>
          <a:p>
            <a:pPr marL="0" indent="0">
              <a:buNone/>
            </a:pPr>
            <a:r>
              <a:rPr lang="ja-JP" altLang="en-US" sz="4400" dirty="0">
                <a:latin typeface="+mj-ea"/>
                <a:ea typeface="+mj-ea"/>
              </a:rPr>
              <a:t>大</a:t>
            </a:r>
            <a:r>
              <a:rPr kumimoji="1" lang="ja-JP" altLang="en-US" sz="4400" dirty="0">
                <a:latin typeface="+mj-ea"/>
                <a:ea typeface="+mj-ea"/>
              </a:rPr>
              <a:t>むかしは？</a:t>
            </a:r>
            <a:endParaRPr kumimoji="1" lang="en-US" altLang="ja-JP" sz="4400" dirty="0">
              <a:latin typeface="+mj-ea"/>
              <a:ea typeface="+mj-ea"/>
            </a:endParaRPr>
          </a:p>
          <a:p>
            <a:pPr marL="0" indent="0">
              <a:buNone/>
            </a:pPr>
            <a:endParaRPr kumimoji="1" lang="ja-JP" altLang="en-US" dirty="0">
              <a:latin typeface="+mj-ea"/>
              <a:ea typeface="+mj-ea"/>
            </a:endParaRPr>
          </a:p>
        </p:txBody>
      </p:sp>
      <p:sp>
        <p:nvSpPr>
          <p:cNvPr id="3" name="タイトル 2"/>
          <p:cNvSpPr>
            <a:spLocks noGrp="1"/>
          </p:cNvSpPr>
          <p:nvPr>
            <p:ph type="title"/>
          </p:nvPr>
        </p:nvSpPr>
        <p:spPr>
          <a:xfrm>
            <a:off x="208667" y="454121"/>
            <a:ext cx="7958418" cy="784598"/>
          </a:xfrm>
        </p:spPr>
        <p:txBody>
          <a:bodyPr/>
          <a:lstStyle/>
          <a:p>
            <a:r>
              <a:rPr lang="ja-JP" altLang="en-US" dirty="0"/>
              <a:t>むかし</a:t>
            </a:r>
            <a:r>
              <a:rPr lang="ja-JP" altLang="en-US" dirty="0" smtClean="0"/>
              <a:t>は どう</a:t>
            </a:r>
            <a:r>
              <a:rPr lang="ja-JP" altLang="en-US" dirty="0"/>
              <a:t>だったかな？</a:t>
            </a:r>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928" y="2191096"/>
            <a:ext cx="1388367" cy="129997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100" y="3923014"/>
            <a:ext cx="1581915" cy="1118618"/>
          </a:xfrm>
          <a:prstGeom prst="rect">
            <a:avLst/>
          </a:prstGeom>
        </p:spPr>
      </p:pic>
      <p:sp>
        <p:nvSpPr>
          <p:cNvPr id="6" name="テキスト ボックス 5"/>
          <p:cNvSpPr txBox="1"/>
          <p:nvPr/>
        </p:nvSpPr>
        <p:spPr>
          <a:xfrm>
            <a:off x="570278" y="2756280"/>
            <a:ext cx="6871425" cy="646331"/>
          </a:xfrm>
          <a:prstGeom prst="rect">
            <a:avLst/>
          </a:prstGeom>
          <a:noFill/>
        </p:spPr>
        <p:txBody>
          <a:bodyPr wrap="square" rtlCol="0">
            <a:spAutoFit/>
          </a:bodyPr>
          <a:lstStyle/>
          <a:p>
            <a:r>
              <a:rPr kumimoji="1" lang="ja-JP" altLang="en-US" sz="3600" dirty="0">
                <a:latin typeface="+mj-ea"/>
                <a:ea typeface="+mj-ea"/>
              </a:rPr>
              <a:t>みぶり、手ぶり、ジェスチャー</a:t>
            </a:r>
          </a:p>
        </p:txBody>
      </p:sp>
      <p:sp>
        <p:nvSpPr>
          <p:cNvPr id="7" name="テキスト ボックス 6"/>
          <p:cNvSpPr txBox="1"/>
          <p:nvPr/>
        </p:nvSpPr>
        <p:spPr>
          <a:xfrm>
            <a:off x="1702132" y="4122490"/>
            <a:ext cx="4255946" cy="646331"/>
          </a:xfrm>
          <a:prstGeom prst="rect">
            <a:avLst/>
          </a:prstGeom>
          <a:noFill/>
        </p:spPr>
        <p:txBody>
          <a:bodyPr wrap="square" rtlCol="0">
            <a:spAutoFit/>
          </a:bodyPr>
          <a:lstStyle/>
          <a:p>
            <a:r>
              <a:rPr lang="ja-JP" altLang="en-US" sz="3600" dirty="0">
                <a:latin typeface="+mj-ea"/>
                <a:ea typeface="+mj-ea"/>
              </a:rPr>
              <a:t>文字</a:t>
            </a:r>
            <a:r>
              <a:rPr kumimoji="1" lang="ja-JP" altLang="en-US" sz="3600" dirty="0">
                <a:latin typeface="+mj-ea"/>
                <a:ea typeface="+mj-ea"/>
              </a:rPr>
              <a:t>のとうじょう</a:t>
            </a:r>
          </a:p>
        </p:txBody>
      </p:sp>
      <p:sp>
        <p:nvSpPr>
          <p:cNvPr id="8" name="二等辺三角形 7"/>
          <p:cNvSpPr/>
          <p:nvPr/>
        </p:nvSpPr>
        <p:spPr>
          <a:xfrm>
            <a:off x="6181161" y="5505021"/>
            <a:ext cx="1374843" cy="84306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grpSp>
        <p:nvGrpSpPr>
          <p:cNvPr id="20" name="グループ化 19"/>
          <p:cNvGrpSpPr/>
          <p:nvPr/>
        </p:nvGrpSpPr>
        <p:grpSpPr>
          <a:xfrm>
            <a:off x="7452243" y="5125667"/>
            <a:ext cx="212388" cy="870632"/>
            <a:chOff x="7452243" y="5125667"/>
            <a:chExt cx="212388" cy="870632"/>
          </a:xfrm>
        </p:grpSpPr>
        <p:cxnSp>
          <p:nvCxnSpPr>
            <p:cNvPr id="11" name="曲線コネクタ 10"/>
            <p:cNvCxnSpPr/>
            <p:nvPr/>
          </p:nvCxnSpPr>
          <p:spPr>
            <a:xfrm rot="16200000" flipH="1">
              <a:off x="7220425" y="5594166"/>
              <a:ext cx="593337" cy="129702"/>
            </a:xfrm>
            <a:prstGeom prst="curvedConnector3">
              <a:avLst/>
            </a:prstGeom>
          </p:spPr>
          <p:style>
            <a:lnRef idx="3">
              <a:schemeClr val="accent3"/>
            </a:lnRef>
            <a:fillRef idx="0">
              <a:schemeClr val="accent3"/>
            </a:fillRef>
            <a:effectRef idx="2">
              <a:schemeClr val="accent3"/>
            </a:effectRef>
            <a:fontRef idx="minor">
              <a:schemeClr val="tx1"/>
            </a:fontRef>
          </p:style>
        </p:cxnSp>
        <p:cxnSp>
          <p:nvCxnSpPr>
            <p:cNvPr id="12" name="曲線コネクタ 11"/>
            <p:cNvCxnSpPr/>
            <p:nvPr/>
          </p:nvCxnSpPr>
          <p:spPr>
            <a:xfrm rot="16200000" flipH="1">
              <a:off x="7179085" y="5472596"/>
              <a:ext cx="758707" cy="64850"/>
            </a:xfrm>
            <a:prstGeom prst="curvedConnector3">
              <a:avLst>
                <a:gd name="adj1" fmla="val 50000"/>
              </a:avLst>
            </a:prstGeom>
          </p:spPr>
          <p:style>
            <a:lnRef idx="3">
              <a:schemeClr val="accent3"/>
            </a:lnRef>
            <a:fillRef idx="0">
              <a:schemeClr val="accent3"/>
            </a:fillRef>
            <a:effectRef idx="2">
              <a:schemeClr val="accent3"/>
            </a:effectRef>
            <a:fontRef idx="minor">
              <a:schemeClr val="tx1"/>
            </a:fontRef>
          </p:style>
        </p:cxnSp>
        <p:cxnSp>
          <p:nvCxnSpPr>
            <p:cNvPr id="17" name="曲線コネクタ 16"/>
            <p:cNvCxnSpPr/>
            <p:nvPr/>
          </p:nvCxnSpPr>
          <p:spPr>
            <a:xfrm rot="5400000">
              <a:off x="7332268" y="5663936"/>
              <a:ext cx="577177" cy="87549"/>
            </a:xfrm>
            <a:prstGeom prst="curvedConnector3">
              <a:avLst>
                <a:gd name="adj1" fmla="val 50000"/>
              </a:avLst>
            </a:prstGeom>
          </p:spPr>
          <p:style>
            <a:lnRef idx="3">
              <a:schemeClr val="accent3"/>
            </a:lnRef>
            <a:fillRef idx="0">
              <a:schemeClr val="accent3"/>
            </a:fillRef>
            <a:effectRef idx="2">
              <a:schemeClr val="accent3"/>
            </a:effectRef>
            <a:fontRef idx="minor">
              <a:schemeClr val="tx1"/>
            </a:fontRef>
          </p:style>
        </p:cxnSp>
      </p:grpSp>
      <p:sp>
        <p:nvSpPr>
          <p:cNvPr id="9" name="二等辺三角形 8"/>
          <p:cNvSpPr/>
          <p:nvPr/>
        </p:nvSpPr>
        <p:spPr>
          <a:xfrm>
            <a:off x="7095110" y="5670391"/>
            <a:ext cx="1374843" cy="843064"/>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9" name="テキスト ボックス 18"/>
          <p:cNvSpPr txBox="1"/>
          <p:nvPr/>
        </p:nvSpPr>
        <p:spPr>
          <a:xfrm>
            <a:off x="1216713" y="5562035"/>
            <a:ext cx="5206344" cy="646331"/>
          </a:xfrm>
          <a:prstGeom prst="rect">
            <a:avLst/>
          </a:prstGeom>
          <a:noFill/>
        </p:spPr>
        <p:txBody>
          <a:bodyPr wrap="square" rtlCol="0">
            <a:spAutoFit/>
          </a:bodyPr>
          <a:lstStyle/>
          <a:p>
            <a:r>
              <a:rPr kumimoji="1" lang="ja-JP" altLang="en-US" sz="3600" dirty="0">
                <a:latin typeface="+mj-ea"/>
                <a:ea typeface="+mj-ea"/>
              </a:rPr>
              <a:t>たいこの</a:t>
            </a:r>
            <a:r>
              <a:rPr lang="ja-JP" altLang="en-US" sz="3600" dirty="0">
                <a:latin typeface="+mj-ea"/>
                <a:ea typeface="+mj-ea"/>
              </a:rPr>
              <a:t>音</a:t>
            </a:r>
            <a:r>
              <a:rPr kumimoji="1" lang="ja-JP" altLang="en-US" sz="3600" dirty="0">
                <a:latin typeface="+mj-ea"/>
                <a:ea typeface="+mj-ea"/>
              </a:rPr>
              <a:t>・のろし</a:t>
            </a:r>
          </a:p>
        </p:txBody>
      </p:sp>
    </p:spTree>
    <p:extLst>
      <p:ext uri="{BB962C8B-B14F-4D97-AF65-F5344CB8AC3E}">
        <p14:creationId xmlns:p14="http://schemas.microsoft.com/office/powerpoint/2010/main" val="136583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xmlns="" id="{4CAB0551-42B8-44DA-A409-3817D92974A0}"/>
              </a:ext>
            </a:extLst>
          </p:cNvPr>
          <p:cNvSpPr/>
          <p:nvPr/>
        </p:nvSpPr>
        <p:spPr>
          <a:xfrm rot="2750321">
            <a:off x="7048033" y="4040762"/>
            <a:ext cx="739374" cy="1075425"/>
          </a:xfrm>
          <a:prstGeom prst="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コンテンツ プレースホルダー 1"/>
          <p:cNvSpPr>
            <a:spLocks noGrp="1"/>
          </p:cNvSpPr>
          <p:nvPr>
            <p:ph sz="half" idx="1"/>
          </p:nvPr>
        </p:nvSpPr>
        <p:spPr>
          <a:xfrm>
            <a:off x="406400" y="1819204"/>
            <a:ext cx="8287657" cy="4351338"/>
          </a:xfrm>
        </p:spPr>
        <p:txBody>
          <a:bodyPr/>
          <a:lstStyle/>
          <a:p>
            <a:pPr marL="0" indent="0">
              <a:buNone/>
            </a:pPr>
            <a:r>
              <a:rPr kumimoji="1" lang="ja-JP" altLang="en-US" sz="6000" dirty="0">
                <a:latin typeface="+mj-ea"/>
                <a:ea typeface="+mj-ea"/>
              </a:rPr>
              <a:t>ひきゃ</a:t>
            </a:r>
            <a:r>
              <a:rPr kumimoji="1" lang="ja-JP" altLang="en-US" sz="6000" dirty="0" smtClean="0">
                <a:latin typeface="+mj-ea"/>
                <a:ea typeface="+mj-ea"/>
              </a:rPr>
              <a:t>くの とうじょう</a:t>
            </a:r>
            <a:endParaRPr kumimoji="1" lang="en-US" altLang="ja-JP" sz="6000" dirty="0">
              <a:latin typeface="+mj-ea"/>
              <a:ea typeface="+mj-ea"/>
            </a:endParaRPr>
          </a:p>
          <a:p>
            <a:pPr marL="0" indent="0">
              <a:buNone/>
            </a:pPr>
            <a:endParaRPr lang="en-US" altLang="ja-JP" dirty="0">
              <a:latin typeface="+mj-ea"/>
              <a:ea typeface="+mj-ea"/>
            </a:endParaRPr>
          </a:p>
          <a:p>
            <a:pPr marL="0" indent="0">
              <a:buNone/>
            </a:pPr>
            <a:r>
              <a:rPr kumimoji="1" lang="ja-JP" altLang="en-US" dirty="0">
                <a:latin typeface="+mj-ea"/>
                <a:ea typeface="+mj-ea"/>
              </a:rPr>
              <a:t>とうきょう</a:t>
            </a:r>
            <a:r>
              <a:rPr kumimoji="1" lang="ja-JP" altLang="en-US" dirty="0" smtClean="0">
                <a:latin typeface="+mj-ea"/>
                <a:ea typeface="+mj-ea"/>
              </a:rPr>
              <a:t>から </a:t>
            </a:r>
            <a:r>
              <a:rPr lang="ja-JP" altLang="en-US" dirty="0" smtClean="0">
                <a:latin typeface="+mj-ea"/>
                <a:ea typeface="+mj-ea"/>
              </a:rPr>
              <a:t>おお</a:t>
            </a:r>
            <a:r>
              <a:rPr kumimoji="1" lang="ja-JP" altLang="en-US" dirty="0" smtClean="0">
                <a:latin typeface="+mj-ea"/>
                <a:ea typeface="+mj-ea"/>
              </a:rPr>
              <a:t>さか</a:t>
            </a:r>
            <a:r>
              <a:rPr kumimoji="1" lang="ja-JP" altLang="en-US" dirty="0">
                <a:latin typeface="+mj-ea"/>
                <a:ea typeface="+mj-ea"/>
              </a:rPr>
              <a:t>まで</a:t>
            </a:r>
            <a:endParaRPr kumimoji="1" lang="en-US" altLang="ja-JP" dirty="0">
              <a:latin typeface="+mj-ea"/>
              <a:ea typeface="+mj-ea"/>
            </a:endParaRPr>
          </a:p>
          <a:p>
            <a:pPr marL="0" indent="0">
              <a:buNone/>
            </a:pPr>
            <a:r>
              <a:rPr lang="en-US" altLang="ja-JP" dirty="0">
                <a:latin typeface="+mj-ea"/>
                <a:ea typeface="+mj-ea"/>
              </a:rPr>
              <a:t>4</a:t>
            </a:r>
            <a:r>
              <a:rPr lang="ja-JP" altLang="en-US" dirty="0">
                <a:latin typeface="+mj-ea"/>
                <a:ea typeface="+mj-ea"/>
              </a:rPr>
              <a:t>日</a:t>
            </a:r>
            <a:r>
              <a:rPr lang="ja-JP" altLang="en-US" dirty="0" smtClean="0">
                <a:latin typeface="+mj-ea"/>
                <a:ea typeface="+mj-ea"/>
              </a:rPr>
              <a:t>で とどけて</a:t>
            </a:r>
            <a:r>
              <a:rPr lang="ja-JP" altLang="en-US" dirty="0">
                <a:latin typeface="+mj-ea"/>
                <a:ea typeface="+mj-ea"/>
              </a:rPr>
              <a:t>いた！</a:t>
            </a:r>
            <a:endParaRPr kumimoji="1" lang="ja-JP" altLang="en-US" dirty="0">
              <a:latin typeface="+mj-ea"/>
              <a:ea typeface="+mj-ea"/>
            </a:endParaRPr>
          </a:p>
        </p:txBody>
      </p:sp>
      <p:sp>
        <p:nvSpPr>
          <p:cNvPr id="3" name="タイトル 2"/>
          <p:cNvSpPr>
            <a:spLocks noGrp="1"/>
          </p:cNvSpPr>
          <p:nvPr>
            <p:ph type="title"/>
          </p:nvPr>
        </p:nvSpPr>
        <p:spPr>
          <a:xfrm>
            <a:off x="208667" y="454121"/>
            <a:ext cx="7958418" cy="784598"/>
          </a:xfrm>
        </p:spPr>
        <p:txBody>
          <a:bodyPr/>
          <a:lstStyle/>
          <a:p>
            <a:r>
              <a:rPr lang="ja-JP" altLang="en-US" dirty="0"/>
              <a:t>ひきゃ</a:t>
            </a:r>
            <a:r>
              <a:rPr lang="ja-JP" altLang="en-US" dirty="0" smtClean="0"/>
              <a:t>くの とうじょう</a:t>
            </a:r>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821" y="4167086"/>
            <a:ext cx="2317101" cy="2102418"/>
          </a:xfrm>
          <a:prstGeom prst="rect">
            <a:avLst/>
          </a:prstGeom>
        </p:spPr>
      </p:pic>
      <p:sp>
        <p:nvSpPr>
          <p:cNvPr id="4" name="正方形/長方形 3">
            <a:extLst>
              <a:ext uri="{FF2B5EF4-FFF2-40B4-BE49-F238E27FC236}">
                <a16:creationId xmlns:a16="http://schemas.microsoft.com/office/drawing/2014/main" xmlns="" id="{51C4A379-1D9F-4184-8883-EC928BF63CA1}"/>
              </a:ext>
            </a:extLst>
          </p:cNvPr>
          <p:cNvSpPr/>
          <p:nvPr/>
        </p:nvSpPr>
        <p:spPr>
          <a:xfrm rot="2750321">
            <a:off x="6132319" y="4876249"/>
            <a:ext cx="130358" cy="1075425"/>
          </a:xfrm>
          <a:prstGeom prst="rect">
            <a:avLst/>
          </a:prstGeom>
          <a:solidFill>
            <a:srgbClr val="AA73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950438"/>
      </p:ext>
    </p:extLst>
  </p:cSld>
  <p:clrMapOvr>
    <a:masterClrMapping/>
  </p:clrMapOvr>
</p:sld>
</file>

<file path=ppt/theme/theme1.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1482</Words>
  <Application>Microsoft Office PowerPoint</Application>
  <PresentationFormat>画面に合わせる (4:3)</PresentationFormat>
  <Paragraphs>227</Paragraphs>
  <Slides>17</Slides>
  <Notes>16</Notes>
  <HiddenSlides>1</HiddenSlides>
  <MMClips>0</MMClips>
  <ScaleCrop>false</ScaleCrop>
  <HeadingPairs>
    <vt:vector size="4" baseType="variant">
      <vt:variant>
        <vt:lpstr>テーマ</vt:lpstr>
      </vt:variant>
      <vt:variant>
        <vt:i4>2</vt:i4>
      </vt:variant>
      <vt:variant>
        <vt:lpstr>スライド タイトル</vt:lpstr>
      </vt:variant>
      <vt:variant>
        <vt:i4>17</vt:i4>
      </vt:variant>
    </vt:vector>
  </HeadingPairs>
  <TitlesOfParts>
    <vt:vector size="19" baseType="lpstr">
      <vt:lpstr>3_Office テーマ</vt:lpstr>
      <vt:lpstr>2_Office テーマ</vt:lpstr>
      <vt:lpstr>PowerPoint プレゼンテーション</vt:lpstr>
      <vt:lpstr>PowerPoint プレゼンテーション</vt:lpstr>
      <vt:lpstr>ネットのしくみ</vt:lpstr>
      <vt:lpstr>本教材の使用方法　ネットの仕組み_小学校1~3年生</vt:lpstr>
      <vt:lpstr>かんがえてみよう</vt:lpstr>
      <vt:lpstr>インターネットを つかうと</vt:lpstr>
      <vt:lpstr>インターネットを つかうと</vt:lpstr>
      <vt:lpstr>むかしは どうだったかな？</vt:lpstr>
      <vt:lpstr>ひきゃくの とうじょう</vt:lpstr>
      <vt:lpstr>めいじに なると</vt:lpstr>
      <vt:lpstr>でん気 ぎじゅつの おかげで</vt:lpstr>
      <vt:lpstr>せかい中と つながっている</vt:lpstr>
      <vt:lpstr>かんがえて みよう</vt:lpstr>
      <vt:lpstr>たとえば</vt:lpstr>
      <vt:lpstr>ポイント</vt:lpstr>
      <vt:lpstr>ポイント</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2019-09-18T06:44:36Z</dcterms:created>
  <dcterms:modified xsi:type="dcterms:W3CDTF">2019-09-20T02:41:15Z</dcterms:modified>
</cp:coreProperties>
</file>